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D40379-5263-4E82-8CAD-06DBA76D2E34}" v="61" dt="2022-05-29T12:32:57.412"/>
    <p1510:client id="{4647A995-91B5-4842-821A-3206BC17DD52}" v="618" dt="2022-05-26T14:53:01.449"/>
    <p1510:client id="{80A320AE-E9E7-4FB3-A379-4A10634AF45A}" v="43" dt="2022-05-26T14:32:22.113"/>
    <p1510:client id="{A655EA36-DAF6-4719-A864-F3CB9C7CE941}" v="729" dt="2022-05-27T12:42:49.3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Stijl, donker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vin Erkens" userId="4e93bb234e2de734" providerId="Windows Live" clId="Web-{80A320AE-E9E7-4FB3-A379-4A10634AF45A}"/>
    <pc:docChg chg="modSld">
      <pc:chgData name="Kevin Erkens" userId="4e93bb234e2de734" providerId="Windows Live" clId="Web-{80A320AE-E9E7-4FB3-A379-4A10634AF45A}" dt="2022-05-26T14:32:22.113" v="59" actId="20577"/>
      <pc:docMkLst>
        <pc:docMk/>
      </pc:docMkLst>
      <pc:sldChg chg="addSp delSp modSp addAnim delAnim">
        <pc:chgData name="Kevin Erkens" userId="4e93bb234e2de734" providerId="Windows Live" clId="Web-{80A320AE-E9E7-4FB3-A379-4A10634AF45A}" dt="2022-05-26T14:30:31.219" v="45" actId="20577"/>
        <pc:sldMkLst>
          <pc:docMk/>
          <pc:sldMk cId="2099993986" sldId="260"/>
        </pc:sldMkLst>
        <pc:spChg chg="mod">
          <ac:chgData name="Kevin Erkens" userId="4e93bb234e2de734" providerId="Windows Live" clId="Web-{80A320AE-E9E7-4FB3-A379-4A10634AF45A}" dt="2022-05-26T14:30:31.219" v="45" actId="20577"/>
          <ac:spMkLst>
            <pc:docMk/>
            <pc:sldMk cId="2099993986" sldId="260"/>
            <ac:spMk id="3" creationId="{BEB4918B-6FC8-5755-ADD9-4857465D2A62}"/>
          </ac:spMkLst>
        </pc:spChg>
        <pc:picChg chg="add del">
          <ac:chgData name="Kevin Erkens" userId="4e93bb234e2de734" providerId="Windows Live" clId="Web-{80A320AE-E9E7-4FB3-A379-4A10634AF45A}" dt="2022-05-26T14:30:29.688" v="24"/>
          <ac:picMkLst>
            <pc:docMk/>
            <pc:sldMk cId="2099993986" sldId="260"/>
            <ac:picMk id="2050" creationId="{971465B1-8D93-7206-3F1F-5F7FED54A0D3}"/>
          </ac:picMkLst>
        </pc:picChg>
      </pc:sldChg>
      <pc:sldChg chg="delSp modSp">
        <pc:chgData name="Kevin Erkens" userId="4e93bb234e2de734" providerId="Windows Live" clId="Web-{80A320AE-E9E7-4FB3-A379-4A10634AF45A}" dt="2022-05-26T14:32:22.113" v="59" actId="20577"/>
        <pc:sldMkLst>
          <pc:docMk/>
          <pc:sldMk cId="4276601937" sldId="261"/>
        </pc:sldMkLst>
        <pc:spChg chg="mod">
          <ac:chgData name="Kevin Erkens" userId="4e93bb234e2de734" providerId="Windows Live" clId="Web-{80A320AE-E9E7-4FB3-A379-4A10634AF45A}" dt="2022-05-26T14:32:22.113" v="59" actId="20577"/>
          <ac:spMkLst>
            <pc:docMk/>
            <pc:sldMk cId="4276601937" sldId="261"/>
            <ac:spMk id="3" creationId="{BEB4918B-6FC8-5755-ADD9-4857465D2A62}"/>
          </ac:spMkLst>
        </pc:spChg>
        <pc:picChg chg="del">
          <ac:chgData name="Kevin Erkens" userId="4e93bb234e2de734" providerId="Windows Live" clId="Web-{80A320AE-E9E7-4FB3-A379-4A10634AF45A}" dt="2022-05-26T14:30:38.422" v="46"/>
          <ac:picMkLst>
            <pc:docMk/>
            <pc:sldMk cId="4276601937" sldId="261"/>
            <ac:picMk id="2050" creationId="{971465B1-8D93-7206-3F1F-5F7FED54A0D3}"/>
          </ac:picMkLst>
        </pc:picChg>
      </pc:sldChg>
    </pc:docChg>
  </pc:docChgLst>
  <pc:docChgLst>
    <pc:chgData name="Kevin Erkens" userId="4e93bb234e2de734" providerId="LiveId" clId="{4D25DAF9-5D01-B648-A651-A3063AAD9AFD}"/>
    <pc:docChg chg="undo redo custSel addSld delSld modSld modMainMaster">
      <pc:chgData name="Kevin Erkens" userId="4e93bb234e2de734" providerId="LiveId" clId="{4D25DAF9-5D01-B648-A651-A3063AAD9AFD}" dt="2022-05-26T15:21:43.241" v="434" actId="1076"/>
      <pc:docMkLst>
        <pc:docMk/>
      </pc:docMkLst>
      <pc:sldChg chg="addSp delSp modSp modTransition addAnim delAnim modAnim">
        <pc:chgData name="Kevin Erkens" userId="4e93bb234e2de734" providerId="LiveId" clId="{4D25DAF9-5D01-B648-A651-A3063AAD9AFD}" dt="2022-05-25T13:37:35.608" v="95" actId="12563"/>
        <pc:sldMkLst>
          <pc:docMk/>
          <pc:sldMk cId="613199594" sldId="256"/>
        </pc:sldMkLst>
        <pc:picChg chg="add del mod">
          <ac:chgData name="Kevin Erkens" userId="4e93bb234e2de734" providerId="LiveId" clId="{4D25DAF9-5D01-B648-A651-A3063AAD9AFD}" dt="2022-05-25T13:29:39.156" v="27" actId="21"/>
          <ac:picMkLst>
            <pc:docMk/>
            <pc:sldMk cId="613199594" sldId="256"/>
            <ac:picMk id="5" creationId="{905FC9DD-3ECE-AFF0-0AFF-9DE467D4F55A}"/>
          </ac:picMkLst>
        </pc:picChg>
        <pc:picChg chg="add del mod">
          <ac:chgData name="Kevin Erkens" userId="4e93bb234e2de734" providerId="LiveId" clId="{4D25DAF9-5D01-B648-A651-A3063AAD9AFD}" dt="2022-05-25T13:30:02.896" v="40" actId="21"/>
          <ac:picMkLst>
            <pc:docMk/>
            <pc:sldMk cId="613199594" sldId="256"/>
            <ac:picMk id="7" creationId="{A5FFDE25-441B-24BD-5268-36B45DAEC7BF}"/>
          </ac:picMkLst>
        </pc:picChg>
        <pc:picChg chg="add mod">
          <ac:chgData name="Kevin Erkens" userId="4e93bb234e2de734" providerId="LiveId" clId="{4D25DAF9-5D01-B648-A651-A3063AAD9AFD}" dt="2022-05-25T13:32:54.924" v="70"/>
          <ac:picMkLst>
            <pc:docMk/>
            <pc:sldMk cId="613199594" sldId="256"/>
            <ac:picMk id="9" creationId="{F567515D-E341-381B-31A0-B60650DE2FA8}"/>
          </ac:picMkLst>
        </pc:picChg>
        <pc:picChg chg="add mod">
          <ac:chgData name="Kevin Erkens" userId="4e93bb234e2de734" providerId="LiveId" clId="{4D25DAF9-5D01-B648-A651-A3063AAD9AFD}" dt="2022-05-25T13:36:31.317" v="81" actId="1076"/>
          <ac:picMkLst>
            <pc:docMk/>
            <pc:sldMk cId="613199594" sldId="256"/>
            <ac:picMk id="11" creationId="{182D6E09-7FA9-C098-5352-05839556E11C}"/>
          </ac:picMkLst>
        </pc:picChg>
      </pc:sldChg>
      <pc:sldChg chg="addSp modSp modTransition">
        <pc:chgData name="Kevin Erkens" userId="4e93bb234e2de734" providerId="LiveId" clId="{4D25DAF9-5D01-B648-A651-A3063AAD9AFD}" dt="2022-05-25T13:38:29.266" v="123" actId="20577"/>
        <pc:sldMkLst>
          <pc:docMk/>
          <pc:sldMk cId="1234766943" sldId="257"/>
        </pc:sldMkLst>
        <pc:spChg chg="mod">
          <ac:chgData name="Kevin Erkens" userId="4e93bb234e2de734" providerId="LiveId" clId="{4D25DAF9-5D01-B648-A651-A3063AAD9AFD}" dt="2022-05-25T13:38:29.266" v="123" actId="20577"/>
          <ac:spMkLst>
            <pc:docMk/>
            <pc:sldMk cId="1234766943" sldId="257"/>
            <ac:spMk id="3" creationId="{CEBA65ED-E1BE-715E-91F8-F4A8A3CE1639}"/>
          </ac:spMkLst>
        </pc:spChg>
        <pc:picChg chg="add">
          <ac:chgData name="Kevin Erkens" userId="4e93bb234e2de734" providerId="LiveId" clId="{4D25DAF9-5D01-B648-A651-A3063AAD9AFD}" dt="2022-05-25T13:27:43.677" v="14" actId="22"/>
          <ac:picMkLst>
            <pc:docMk/>
            <pc:sldMk cId="1234766943" sldId="257"/>
            <ac:picMk id="5" creationId="{C23F612F-34CA-55F3-0970-9C8FDF59F081}"/>
          </ac:picMkLst>
        </pc:picChg>
      </pc:sldChg>
      <pc:sldChg chg="modSp modTransition">
        <pc:chgData name="Kevin Erkens" userId="4e93bb234e2de734" providerId="LiveId" clId="{4D25DAF9-5D01-B648-A651-A3063AAD9AFD}" dt="2022-05-26T15:04:50.359" v="201" actId="20577"/>
        <pc:sldMkLst>
          <pc:docMk/>
          <pc:sldMk cId="458420135" sldId="258"/>
        </pc:sldMkLst>
        <pc:spChg chg="mod">
          <ac:chgData name="Kevin Erkens" userId="4e93bb234e2de734" providerId="LiveId" clId="{4D25DAF9-5D01-B648-A651-A3063AAD9AFD}" dt="2022-05-25T13:26:40.013" v="9" actId="20577"/>
          <ac:spMkLst>
            <pc:docMk/>
            <pc:sldMk cId="458420135" sldId="258"/>
            <ac:spMk id="2" creationId="{CBEFFBE7-88FB-05FA-D55F-727CB2E84659}"/>
          </ac:spMkLst>
        </pc:spChg>
        <pc:spChg chg="mod">
          <ac:chgData name="Kevin Erkens" userId="4e93bb234e2de734" providerId="LiveId" clId="{4D25DAF9-5D01-B648-A651-A3063AAD9AFD}" dt="2022-05-26T15:04:50.359" v="201" actId="20577"/>
          <ac:spMkLst>
            <pc:docMk/>
            <pc:sldMk cId="458420135" sldId="258"/>
            <ac:spMk id="3" creationId="{876EA32C-362F-2DD1-0033-A384563D74BF}"/>
          </ac:spMkLst>
        </pc:spChg>
      </pc:sldChg>
      <pc:sldChg chg="addSp modTransition">
        <pc:chgData name="Kevin Erkens" userId="4e93bb234e2de734" providerId="LiveId" clId="{4D25DAF9-5D01-B648-A651-A3063AAD9AFD}" dt="2022-05-25T13:37:35.608" v="95" actId="12563"/>
        <pc:sldMkLst>
          <pc:docMk/>
          <pc:sldMk cId="3362202119" sldId="259"/>
        </pc:sldMkLst>
        <pc:picChg chg="add">
          <ac:chgData name="Kevin Erkens" userId="4e93bb234e2de734" providerId="LiveId" clId="{4D25DAF9-5D01-B648-A651-A3063AAD9AFD}" dt="2022-05-25T13:27:15.550" v="10" actId="22"/>
          <ac:picMkLst>
            <pc:docMk/>
            <pc:sldMk cId="3362202119" sldId="259"/>
            <ac:picMk id="4" creationId="{F0595271-0D0F-9F22-364C-8FFF09A30C5E}"/>
          </ac:picMkLst>
        </pc:picChg>
      </pc:sldChg>
      <pc:sldChg chg="addSp modSp modTransition">
        <pc:chgData name="Kevin Erkens" userId="4e93bb234e2de734" providerId="LiveId" clId="{4D25DAF9-5D01-B648-A651-A3063AAD9AFD}" dt="2022-05-25T13:37:35.608" v="95" actId="12563"/>
        <pc:sldMkLst>
          <pc:docMk/>
          <pc:sldMk cId="2099993986" sldId="260"/>
        </pc:sldMkLst>
        <pc:spChg chg="mod">
          <ac:chgData name="Kevin Erkens" userId="4e93bb234e2de734" providerId="LiveId" clId="{4D25DAF9-5D01-B648-A651-A3063AAD9AFD}" dt="2022-05-25T13:27:26.736" v="12" actId="1076"/>
          <ac:spMkLst>
            <pc:docMk/>
            <pc:sldMk cId="2099993986" sldId="260"/>
            <ac:spMk id="3" creationId="{BEB4918B-6FC8-5755-ADD9-4857465D2A62}"/>
          </ac:spMkLst>
        </pc:spChg>
        <pc:picChg chg="add">
          <ac:chgData name="Kevin Erkens" userId="4e93bb234e2de734" providerId="LiveId" clId="{4D25DAF9-5D01-B648-A651-A3063AAD9AFD}" dt="2022-05-25T13:27:31.194" v="13" actId="22"/>
          <ac:picMkLst>
            <pc:docMk/>
            <pc:sldMk cId="2099993986" sldId="260"/>
            <ac:picMk id="4" creationId="{A7651DDD-981E-300A-67D4-7DD07E61E617}"/>
          </ac:picMkLst>
        </pc:picChg>
      </pc:sldChg>
      <pc:sldChg chg="new del">
        <pc:chgData name="Kevin Erkens" userId="4e93bb234e2de734" providerId="LiveId" clId="{4D25DAF9-5D01-B648-A651-A3063AAD9AFD}" dt="2022-05-25T13:38:54.310" v="125" actId="2696"/>
        <pc:sldMkLst>
          <pc:docMk/>
          <pc:sldMk cId="1377310563" sldId="261"/>
        </pc:sldMkLst>
      </pc:sldChg>
      <pc:sldChg chg="addSp modSp add">
        <pc:chgData name="Kevin Erkens" userId="4e93bb234e2de734" providerId="LiveId" clId="{4D25DAF9-5D01-B648-A651-A3063AAD9AFD}" dt="2022-05-26T15:21:43.241" v="434" actId="1076"/>
        <pc:sldMkLst>
          <pc:docMk/>
          <pc:sldMk cId="4276601937" sldId="261"/>
        </pc:sldMkLst>
        <pc:spChg chg="mod">
          <ac:chgData name="Kevin Erkens" userId="4e93bb234e2de734" providerId="LiveId" clId="{4D25DAF9-5D01-B648-A651-A3063AAD9AFD}" dt="2022-05-25T13:39:35.706" v="167" actId="20577"/>
          <ac:spMkLst>
            <pc:docMk/>
            <pc:sldMk cId="4276601937" sldId="261"/>
            <ac:spMk id="2" creationId="{EA6324B1-E935-C832-EFB6-7FF3AF50D60E}"/>
          </ac:spMkLst>
        </pc:spChg>
        <pc:picChg chg="add mod">
          <ac:chgData name="Kevin Erkens" userId="4e93bb234e2de734" providerId="LiveId" clId="{4D25DAF9-5D01-B648-A651-A3063AAD9AFD}" dt="2022-05-26T15:18:45.022" v="423" actId="14100"/>
          <ac:picMkLst>
            <pc:docMk/>
            <pc:sldMk cId="4276601937" sldId="261"/>
            <ac:picMk id="5" creationId="{8C7D52C8-80CE-2C55-CCB5-A9E52331870F}"/>
          </ac:picMkLst>
        </pc:picChg>
        <pc:picChg chg="add mod">
          <ac:chgData name="Kevin Erkens" userId="4e93bb234e2de734" providerId="LiveId" clId="{4D25DAF9-5D01-B648-A651-A3063AAD9AFD}" dt="2022-05-26T15:20:06.557" v="428" actId="1076"/>
          <ac:picMkLst>
            <pc:docMk/>
            <pc:sldMk cId="4276601937" sldId="261"/>
            <ac:picMk id="6" creationId="{7277848C-AC21-23FF-0BB2-41FC3F0B69E7}"/>
          </ac:picMkLst>
        </pc:picChg>
        <pc:picChg chg="add mod">
          <ac:chgData name="Kevin Erkens" userId="4e93bb234e2de734" providerId="LiveId" clId="{4D25DAF9-5D01-B648-A651-A3063AAD9AFD}" dt="2022-05-26T15:21:43.241" v="434" actId="1076"/>
          <ac:picMkLst>
            <pc:docMk/>
            <pc:sldMk cId="4276601937" sldId="261"/>
            <ac:picMk id="7" creationId="{C3AC51F6-194A-803E-C7FD-C2A8F2DC5378}"/>
          </ac:picMkLst>
        </pc:picChg>
      </pc:sldChg>
      <pc:sldChg chg="addSp delSp modSp">
        <pc:chgData name="Kevin Erkens" userId="4e93bb234e2de734" providerId="LiveId" clId="{4D25DAF9-5D01-B648-A651-A3063AAD9AFD}" dt="2022-05-26T15:15:06.330" v="414" actId="20577"/>
        <pc:sldMkLst>
          <pc:docMk/>
          <pc:sldMk cId="3567323909" sldId="262"/>
        </pc:sldMkLst>
        <pc:spChg chg="add del">
          <ac:chgData name="Kevin Erkens" userId="4e93bb234e2de734" providerId="LiveId" clId="{4D25DAF9-5D01-B648-A651-A3063AAD9AFD}" dt="2022-05-26T15:05:22.460" v="203" actId="22"/>
          <ac:spMkLst>
            <pc:docMk/>
            <pc:sldMk cId="3567323909" sldId="262"/>
            <ac:spMk id="7" creationId="{5B91277F-DC3D-3E32-9679-F0BAAA96FE96}"/>
          </ac:spMkLst>
        </pc:spChg>
        <pc:spChg chg="add del">
          <ac:chgData name="Kevin Erkens" userId="4e93bb234e2de734" providerId="LiveId" clId="{4D25DAF9-5D01-B648-A651-A3063AAD9AFD}" dt="2022-05-26T15:05:56.684" v="205" actId="22"/>
          <ac:spMkLst>
            <pc:docMk/>
            <pc:sldMk cId="3567323909" sldId="262"/>
            <ac:spMk id="9" creationId="{DFBE8DF8-AEE1-CE9C-E1D4-D7D4D8C9D492}"/>
          </ac:spMkLst>
        </pc:spChg>
        <pc:spChg chg="add del">
          <ac:chgData name="Kevin Erkens" userId="4e93bb234e2de734" providerId="LiveId" clId="{4D25DAF9-5D01-B648-A651-A3063AAD9AFD}" dt="2022-05-26T15:06:00.054" v="207" actId="22"/>
          <ac:spMkLst>
            <pc:docMk/>
            <pc:sldMk cId="3567323909" sldId="262"/>
            <ac:spMk id="11" creationId="{E32CFFE8-F907-847A-5369-4428385FB79A}"/>
          </ac:spMkLst>
        </pc:spChg>
        <pc:spChg chg="add del mod">
          <ac:chgData name="Kevin Erkens" userId="4e93bb234e2de734" providerId="LiveId" clId="{4D25DAF9-5D01-B648-A651-A3063AAD9AFD}" dt="2022-05-26T15:06:15.173" v="216" actId="21"/>
          <ac:spMkLst>
            <pc:docMk/>
            <pc:sldMk cId="3567323909" sldId="262"/>
            <ac:spMk id="13" creationId="{107C2184-F9AE-BF25-F7A0-E53D63EAB7F7}"/>
          </ac:spMkLst>
        </pc:spChg>
        <pc:spChg chg="add del">
          <ac:chgData name="Kevin Erkens" userId="4e93bb234e2de734" providerId="LiveId" clId="{4D25DAF9-5D01-B648-A651-A3063AAD9AFD}" dt="2022-05-26T15:06:30.133" v="219" actId="22"/>
          <ac:spMkLst>
            <pc:docMk/>
            <pc:sldMk cId="3567323909" sldId="262"/>
            <ac:spMk id="15" creationId="{06F14CF3-B6DE-295E-E140-0A4CBD74CFF6}"/>
          </ac:spMkLst>
        </pc:spChg>
        <pc:spChg chg="add del">
          <ac:chgData name="Kevin Erkens" userId="4e93bb234e2de734" providerId="LiveId" clId="{4D25DAF9-5D01-B648-A651-A3063AAD9AFD}" dt="2022-05-26T15:06:33.279" v="221" actId="22"/>
          <ac:spMkLst>
            <pc:docMk/>
            <pc:sldMk cId="3567323909" sldId="262"/>
            <ac:spMk id="17" creationId="{F314ABD8-9D23-D375-99BD-964976D04071}"/>
          </ac:spMkLst>
        </pc:spChg>
        <pc:spChg chg="add del">
          <ac:chgData name="Kevin Erkens" userId="4e93bb234e2de734" providerId="LiveId" clId="{4D25DAF9-5D01-B648-A651-A3063AAD9AFD}" dt="2022-05-26T15:06:58.780" v="223" actId="22"/>
          <ac:spMkLst>
            <pc:docMk/>
            <pc:sldMk cId="3567323909" sldId="262"/>
            <ac:spMk id="19" creationId="{80813FC6-DDB8-DF0B-CB3C-051483755112}"/>
          </ac:spMkLst>
        </pc:spChg>
        <pc:spChg chg="add del">
          <ac:chgData name="Kevin Erkens" userId="4e93bb234e2de734" providerId="LiveId" clId="{4D25DAF9-5D01-B648-A651-A3063AAD9AFD}" dt="2022-05-26T15:07:14.061" v="225" actId="22"/>
          <ac:spMkLst>
            <pc:docMk/>
            <pc:sldMk cId="3567323909" sldId="262"/>
            <ac:spMk id="21" creationId="{EE944AF3-C95B-D061-BBA7-77FECBCD804A}"/>
          </ac:spMkLst>
        </pc:spChg>
        <pc:spChg chg="add del">
          <ac:chgData name="Kevin Erkens" userId="4e93bb234e2de734" providerId="LiveId" clId="{4D25DAF9-5D01-B648-A651-A3063AAD9AFD}" dt="2022-05-26T15:07:29.139" v="240" actId="22"/>
          <ac:spMkLst>
            <pc:docMk/>
            <pc:sldMk cId="3567323909" sldId="262"/>
            <ac:spMk id="23" creationId="{63488F8C-1369-7C81-BC74-56B0EDF2DBC2}"/>
          </ac:spMkLst>
        </pc:spChg>
        <pc:spChg chg="add del">
          <ac:chgData name="Kevin Erkens" userId="4e93bb234e2de734" providerId="LiveId" clId="{4D25DAF9-5D01-B648-A651-A3063AAD9AFD}" dt="2022-05-26T15:07:36.515" v="242" actId="22"/>
          <ac:spMkLst>
            <pc:docMk/>
            <pc:sldMk cId="3567323909" sldId="262"/>
            <ac:spMk id="25" creationId="{7D3CF901-7CA8-8747-F37B-04D16F4450B0}"/>
          </ac:spMkLst>
        </pc:spChg>
        <pc:spChg chg="add del">
          <ac:chgData name="Kevin Erkens" userId="4e93bb234e2de734" providerId="LiveId" clId="{4D25DAF9-5D01-B648-A651-A3063AAD9AFD}" dt="2022-05-26T15:07:44.321" v="244" actId="22"/>
          <ac:spMkLst>
            <pc:docMk/>
            <pc:sldMk cId="3567323909" sldId="262"/>
            <ac:spMk id="27" creationId="{AD0D1F18-5D78-A2DD-5EDF-13EAA360395A}"/>
          </ac:spMkLst>
        </pc:spChg>
        <pc:spChg chg="add del">
          <ac:chgData name="Kevin Erkens" userId="4e93bb234e2de734" providerId="LiveId" clId="{4D25DAF9-5D01-B648-A651-A3063AAD9AFD}" dt="2022-05-26T15:07:49.212" v="246" actId="22"/>
          <ac:spMkLst>
            <pc:docMk/>
            <pc:sldMk cId="3567323909" sldId="262"/>
            <ac:spMk id="29" creationId="{DD48A17F-393C-5426-879B-B25B9D4880FB}"/>
          </ac:spMkLst>
        </pc:spChg>
        <pc:spChg chg="add del">
          <ac:chgData name="Kevin Erkens" userId="4e93bb234e2de734" providerId="LiveId" clId="{4D25DAF9-5D01-B648-A651-A3063AAD9AFD}" dt="2022-05-26T15:07:55.829" v="248" actId="22"/>
          <ac:spMkLst>
            <pc:docMk/>
            <pc:sldMk cId="3567323909" sldId="262"/>
            <ac:spMk id="31" creationId="{BA0FF6CA-EA12-4246-B612-E6071A6C9836}"/>
          </ac:spMkLst>
        </pc:spChg>
        <pc:spChg chg="add del">
          <ac:chgData name="Kevin Erkens" userId="4e93bb234e2de734" providerId="LiveId" clId="{4D25DAF9-5D01-B648-A651-A3063AAD9AFD}" dt="2022-05-26T15:08:02.512" v="250" actId="22"/>
          <ac:spMkLst>
            <pc:docMk/>
            <pc:sldMk cId="3567323909" sldId="262"/>
            <ac:spMk id="33" creationId="{3E6A38AA-57A0-F27F-30D1-72C72DE090EA}"/>
          </ac:spMkLst>
        </pc:spChg>
        <pc:spChg chg="add del">
          <ac:chgData name="Kevin Erkens" userId="4e93bb234e2de734" providerId="LiveId" clId="{4D25DAF9-5D01-B648-A651-A3063AAD9AFD}" dt="2022-05-26T15:08:42.874" v="252" actId="22"/>
          <ac:spMkLst>
            <pc:docMk/>
            <pc:sldMk cId="3567323909" sldId="262"/>
            <ac:spMk id="35" creationId="{1412393A-60AB-FBDE-296B-18C6F4BE8EAC}"/>
          </ac:spMkLst>
        </pc:spChg>
        <pc:spChg chg="add del">
          <ac:chgData name="Kevin Erkens" userId="4e93bb234e2de734" providerId="LiveId" clId="{4D25DAF9-5D01-B648-A651-A3063AAD9AFD}" dt="2022-05-26T15:09:15.483" v="254" actId="22"/>
          <ac:spMkLst>
            <pc:docMk/>
            <pc:sldMk cId="3567323909" sldId="262"/>
            <ac:spMk id="37" creationId="{D89F1DB2-2B80-1547-9F67-9A050367F735}"/>
          </ac:spMkLst>
        </pc:spChg>
        <pc:spChg chg="add del">
          <ac:chgData name="Kevin Erkens" userId="4e93bb234e2de734" providerId="LiveId" clId="{4D25DAF9-5D01-B648-A651-A3063AAD9AFD}" dt="2022-05-26T15:12:26.090" v="363" actId="22"/>
          <ac:spMkLst>
            <pc:docMk/>
            <pc:sldMk cId="3567323909" sldId="262"/>
            <ac:spMk id="39" creationId="{C496A8E3-B3E1-C59E-A4BF-79BD534DB660}"/>
          </ac:spMkLst>
        </pc:spChg>
        <pc:spChg chg="add del">
          <ac:chgData name="Kevin Erkens" userId="4e93bb234e2de734" providerId="LiveId" clId="{4D25DAF9-5D01-B648-A651-A3063AAD9AFD}" dt="2022-05-26T15:12:31.741" v="365" actId="22"/>
          <ac:spMkLst>
            <pc:docMk/>
            <pc:sldMk cId="3567323909" sldId="262"/>
            <ac:spMk id="41" creationId="{A5A5C6B8-F704-589F-1EBF-8BE84F9AD9D5}"/>
          </ac:spMkLst>
        </pc:spChg>
        <pc:graphicFrameChg chg="mod modGraphic">
          <ac:chgData name="Kevin Erkens" userId="4e93bb234e2de734" providerId="LiveId" clId="{4D25DAF9-5D01-B648-A651-A3063AAD9AFD}" dt="2022-05-26T15:15:06.330" v="414" actId="20577"/>
          <ac:graphicFrameMkLst>
            <pc:docMk/>
            <pc:sldMk cId="3567323909" sldId="262"/>
            <ac:graphicFrameMk id="5" creationId="{94109BBA-0C27-E4EF-5DC1-B4FBB028E23C}"/>
          </ac:graphicFrameMkLst>
        </pc:graphicFrameChg>
      </pc:sldChg>
      <pc:sldMasterChg chg="modTransition modSldLayout">
        <pc:chgData name="Kevin Erkens" userId="4e93bb234e2de734" providerId="LiveId" clId="{4D25DAF9-5D01-B648-A651-A3063AAD9AFD}" dt="2022-05-25T13:37:35.608" v="95" actId="12563"/>
        <pc:sldMasterMkLst>
          <pc:docMk/>
          <pc:sldMasterMk cId="1440653332" sldId="2147483648"/>
        </pc:sldMasterMkLst>
        <pc:sldLayoutChg chg="modTransition">
          <pc:chgData name="Kevin Erkens" userId="4e93bb234e2de734" providerId="LiveId" clId="{4D25DAF9-5D01-B648-A651-A3063AAD9AFD}" dt="2022-05-25T13:37:35.608" v="95" actId="12563"/>
          <pc:sldLayoutMkLst>
            <pc:docMk/>
            <pc:sldMasterMk cId="1440653332" sldId="2147483648"/>
            <pc:sldLayoutMk cId="3572867705" sldId="2147483649"/>
          </pc:sldLayoutMkLst>
        </pc:sldLayoutChg>
        <pc:sldLayoutChg chg="modTransition">
          <pc:chgData name="Kevin Erkens" userId="4e93bb234e2de734" providerId="LiveId" clId="{4D25DAF9-5D01-B648-A651-A3063AAD9AFD}" dt="2022-05-25T13:37:35.608" v="95" actId="12563"/>
          <pc:sldLayoutMkLst>
            <pc:docMk/>
            <pc:sldMasterMk cId="1440653332" sldId="2147483648"/>
            <pc:sldLayoutMk cId="1507453172" sldId="2147483650"/>
          </pc:sldLayoutMkLst>
        </pc:sldLayoutChg>
        <pc:sldLayoutChg chg="modTransition">
          <pc:chgData name="Kevin Erkens" userId="4e93bb234e2de734" providerId="LiveId" clId="{4D25DAF9-5D01-B648-A651-A3063AAD9AFD}" dt="2022-05-25T13:37:35.608" v="95" actId="12563"/>
          <pc:sldLayoutMkLst>
            <pc:docMk/>
            <pc:sldMasterMk cId="1440653332" sldId="2147483648"/>
            <pc:sldLayoutMk cId="3253313665" sldId="2147483651"/>
          </pc:sldLayoutMkLst>
        </pc:sldLayoutChg>
        <pc:sldLayoutChg chg="modTransition">
          <pc:chgData name="Kevin Erkens" userId="4e93bb234e2de734" providerId="LiveId" clId="{4D25DAF9-5D01-B648-A651-A3063AAD9AFD}" dt="2022-05-25T13:37:35.608" v="95" actId="12563"/>
          <pc:sldLayoutMkLst>
            <pc:docMk/>
            <pc:sldMasterMk cId="1440653332" sldId="2147483648"/>
            <pc:sldLayoutMk cId="1113054239" sldId="2147483652"/>
          </pc:sldLayoutMkLst>
        </pc:sldLayoutChg>
        <pc:sldLayoutChg chg="modTransition">
          <pc:chgData name="Kevin Erkens" userId="4e93bb234e2de734" providerId="LiveId" clId="{4D25DAF9-5D01-B648-A651-A3063AAD9AFD}" dt="2022-05-25T13:37:35.608" v="95" actId="12563"/>
          <pc:sldLayoutMkLst>
            <pc:docMk/>
            <pc:sldMasterMk cId="1440653332" sldId="2147483648"/>
            <pc:sldLayoutMk cId="2810504194" sldId="2147483653"/>
          </pc:sldLayoutMkLst>
        </pc:sldLayoutChg>
        <pc:sldLayoutChg chg="modTransition">
          <pc:chgData name="Kevin Erkens" userId="4e93bb234e2de734" providerId="LiveId" clId="{4D25DAF9-5D01-B648-A651-A3063AAD9AFD}" dt="2022-05-25T13:37:35.608" v="95" actId="12563"/>
          <pc:sldLayoutMkLst>
            <pc:docMk/>
            <pc:sldMasterMk cId="1440653332" sldId="2147483648"/>
            <pc:sldLayoutMk cId="1386178783" sldId="2147483654"/>
          </pc:sldLayoutMkLst>
        </pc:sldLayoutChg>
        <pc:sldLayoutChg chg="modTransition">
          <pc:chgData name="Kevin Erkens" userId="4e93bb234e2de734" providerId="LiveId" clId="{4D25DAF9-5D01-B648-A651-A3063AAD9AFD}" dt="2022-05-25T13:37:35.608" v="95" actId="12563"/>
          <pc:sldLayoutMkLst>
            <pc:docMk/>
            <pc:sldMasterMk cId="1440653332" sldId="2147483648"/>
            <pc:sldLayoutMk cId="548803919" sldId="2147483655"/>
          </pc:sldLayoutMkLst>
        </pc:sldLayoutChg>
        <pc:sldLayoutChg chg="modTransition">
          <pc:chgData name="Kevin Erkens" userId="4e93bb234e2de734" providerId="LiveId" clId="{4D25DAF9-5D01-B648-A651-A3063AAD9AFD}" dt="2022-05-25T13:37:35.608" v="95" actId="12563"/>
          <pc:sldLayoutMkLst>
            <pc:docMk/>
            <pc:sldMasterMk cId="1440653332" sldId="2147483648"/>
            <pc:sldLayoutMk cId="3386630319" sldId="2147483656"/>
          </pc:sldLayoutMkLst>
        </pc:sldLayoutChg>
        <pc:sldLayoutChg chg="modTransition">
          <pc:chgData name="Kevin Erkens" userId="4e93bb234e2de734" providerId="LiveId" clId="{4D25DAF9-5D01-B648-A651-A3063AAD9AFD}" dt="2022-05-25T13:37:35.608" v="95" actId="12563"/>
          <pc:sldLayoutMkLst>
            <pc:docMk/>
            <pc:sldMasterMk cId="1440653332" sldId="2147483648"/>
            <pc:sldLayoutMk cId="877963620" sldId="2147483657"/>
          </pc:sldLayoutMkLst>
        </pc:sldLayoutChg>
        <pc:sldLayoutChg chg="modTransition">
          <pc:chgData name="Kevin Erkens" userId="4e93bb234e2de734" providerId="LiveId" clId="{4D25DAF9-5D01-B648-A651-A3063AAD9AFD}" dt="2022-05-25T13:37:35.608" v="95" actId="12563"/>
          <pc:sldLayoutMkLst>
            <pc:docMk/>
            <pc:sldMasterMk cId="1440653332" sldId="2147483648"/>
            <pc:sldLayoutMk cId="1263484719" sldId="2147483658"/>
          </pc:sldLayoutMkLst>
        </pc:sldLayoutChg>
        <pc:sldLayoutChg chg="modTransition">
          <pc:chgData name="Kevin Erkens" userId="4e93bb234e2de734" providerId="LiveId" clId="{4D25DAF9-5D01-B648-A651-A3063AAD9AFD}" dt="2022-05-25T13:37:35.608" v="95" actId="12563"/>
          <pc:sldLayoutMkLst>
            <pc:docMk/>
            <pc:sldMasterMk cId="1440653332" sldId="2147483648"/>
            <pc:sldLayoutMk cId="1648576044" sldId="2147483659"/>
          </pc:sldLayoutMkLst>
        </pc:sldLayoutChg>
      </pc:sldMasterChg>
    </pc:docChg>
  </pc:docChgLst>
  <pc:docChgLst>
    <pc:chgData name="Kevin Erkens" userId="4e93bb234e2de734" providerId="Windows Live" clId="Web-{1FD40379-5263-4E82-8CAD-06DBA76D2E34}"/>
    <pc:docChg chg="modSld">
      <pc:chgData name="Kevin Erkens" userId="4e93bb234e2de734" providerId="Windows Live" clId="Web-{1FD40379-5263-4E82-8CAD-06DBA76D2E34}" dt="2022-05-29T12:32:57.412" v="60"/>
      <pc:docMkLst>
        <pc:docMk/>
      </pc:docMkLst>
      <pc:sldChg chg="modSp">
        <pc:chgData name="Kevin Erkens" userId="4e93bb234e2de734" providerId="Windows Live" clId="Web-{1FD40379-5263-4E82-8CAD-06DBA76D2E34}" dt="2022-05-29T12:28:28.827" v="5" actId="20577"/>
        <pc:sldMkLst>
          <pc:docMk/>
          <pc:sldMk cId="458420135" sldId="258"/>
        </pc:sldMkLst>
        <pc:spChg chg="mod">
          <ac:chgData name="Kevin Erkens" userId="4e93bb234e2de734" providerId="Windows Live" clId="Web-{1FD40379-5263-4E82-8CAD-06DBA76D2E34}" dt="2022-05-29T12:28:28.827" v="5" actId="20577"/>
          <ac:spMkLst>
            <pc:docMk/>
            <pc:sldMk cId="458420135" sldId="258"/>
            <ac:spMk id="2" creationId="{CBEFFBE7-88FB-05FA-D55F-727CB2E84659}"/>
          </ac:spMkLst>
        </pc:spChg>
        <pc:spChg chg="mod">
          <ac:chgData name="Kevin Erkens" userId="4e93bb234e2de734" providerId="Windows Live" clId="Web-{1FD40379-5263-4E82-8CAD-06DBA76D2E34}" dt="2022-05-29T12:28:08.201" v="3" actId="20577"/>
          <ac:spMkLst>
            <pc:docMk/>
            <pc:sldMk cId="458420135" sldId="258"/>
            <ac:spMk id="3" creationId="{876EA32C-362F-2DD1-0033-A384563D74BF}"/>
          </ac:spMkLst>
        </pc:spChg>
      </pc:sldChg>
      <pc:sldChg chg="modSp">
        <pc:chgData name="Kevin Erkens" userId="4e93bb234e2de734" providerId="Windows Live" clId="Web-{1FD40379-5263-4E82-8CAD-06DBA76D2E34}" dt="2022-05-29T12:29:19.172" v="9" actId="20577"/>
        <pc:sldMkLst>
          <pc:docMk/>
          <pc:sldMk cId="3362202119" sldId="259"/>
        </pc:sldMkLst>
        <pc:spChg chg="mod">
          <ac:chgData name="Kevin Erkens" userId="4e93bb234e2de734" providerId="Windows Live" clId="Web-{1FD40379-5263-4E82-8CAD-06DBA76D2E34}" dt="2022-05-29T12:28:59.421" v="7" actId="20577"/>
          <ac:spMkLst>
            <pc:docMk/>
            <pc:sldMk cId="3362202119" sldId="259"/>
            <ac:spMk id="2" creationId="{EA6324B1-E935-C832-EFB6-7FF3AF50D60E}"/>
          </ac:spMkLst>
        </pc:spChg>
        <pc:spChg chg="mod">
          <ac:chgData name="Kevin Erkens" userId="4e93bb234e2de734" providerId="Windows Live" clId="Web-{1FD40379-5263-4E82-8CAD-06DBA76D2E34}" dt="2022-05-29T12:29:19.172" v="9" actId="20577"/>
          <ac:spMkLst>
            <pc:docMk/>
            <pc:sldMk cId="3362202119" sldId="259"/>
            <ac:spMk id="3" creationId="{BEB4918B-6FC8-5755-ADD9-4857465D2A62}"/>
          </ac:spMkLst>
        </pc:spChg>
      </pc:sldChg>
      <pc:sldChg chg="modSp">
        <pc:chgData name="Kevin Erkens" userId="4e93bb234e2de734" providerId="Windows Live" clId="Web-{1FD40379-5263-4E82-8CAD-06DBA76D2E34}" dt="2022-05-29T12:30:03.079" v="15" actId="20577"/>
        <pc:sldMkLst>
          <pc:docMk/>
          <pc:sldMk cId="2099993986" sldId="260"/>
        </pc:sldMkLst>
        <pc:spChg chg="mod">
          <ac:chgData name="Kevin Erkens" userId="4e93bb234e2de734" providerId="Windows Live" clId="Web-{1FD40379-5263-4E82-8CAD-06DBA76D2E34}" dt="2022-05-29T12:29:34.797" v="11" actId="20577"/>
          <ac:spMkLst>
            <pc:docMk/>
            <pc:sldMk cId="2099993986" sldId="260"/>
            <ac:spMk id="2" creationId="{EA6324B1-E935-C832-EFB6-7FF3AF50D60E}"/>
          </ac:spMkLst>
        </pc:spChg>
        <pc:spChg chg="mod">
          <ac:chgData name="Kevin Erkens" userId="4e93bb234e2de734" providerId="Windows Live" clId="Web-{1FD40379-5263-4E82-8CAD-06DBA76D2E34}" dt="2022-05-29T12:30:03.079" v="15" actId="20577"/>
          <ac:spMkLst>
            <pc:docMk/>
            <pc:sldMk cId="2099993986" sldId="260"/>
            <ac:spMk id="3" creationId="{BEB4918B-6FC8-5755-ADD9-4857465D2A62}"/>
          </ac:spMkLst>
        </pc:spChg>
      </pc:sldChg>
      <pc:sldChg chg="modSp">
        <pc:chgData name="Kevin Erkens" userId="4e93bb234e2de734" providerId="Windows Live" clId="Web-{1FD40379-5263-4E82-8CAD-06DBA76D2E34}" dt="2022-05-29T12:30:41.112" v="18" actId="20577"/>
        <pc:sldMkLst>
          <pc:docMk/>
          <pc:sldMk cId="4276601937" sldId="261"/>
        </pc:sldMkLst>
        <pc:spChg chg="mod">
          <ac:chgData name="Kevin Erkens" userId="4e93bb234e2de734" providerId="Windows Live" clId="Web-{1FD40379-5263-4E82-8CAD-06DBA76D2E34}" dt="2022-05-29T12:30:41.112" v="18" actId="20577"/>
          <ac:spMkLst>
            <pc:docMk/>
            <pc:sldMk cId="4276601937" sldId="261"/>
            <ac:spMk id="3" creationId="{BEB4918B-6FC8-5755-ADD9-4857465D2A62}"/>
          </ac:spMkLst>
        </pc:spChg>
      </pc:sldChg>
      <pc:sldChg chg="modSp">
        <pc:chgData name="Kevin Erkens" userId="4e93bb234e2de734" providerId="Windows Live" clId="Web-{1FD40379-5263-4E82-8CAD-06DBA76D2E34}" dt="2022-05-29T12:32:57.412" v="60"/>
        <pc:sldMkLst>
          <pc:docMk/>
          <pc:sldMk cId="3567323909" sldId="262"/>
        </pc:sldMkLst>
        <pc:graphicFrameChg chg="mod modGraphic">
          <ac:chgData name="Kevin Erkens" userId="4e93bb234e2de734" providerId="Windows Live" clId="Web-{1FD40379-5263-4E82-8CAD-06DBA76D2E34}" dt="2022-05-29T12:32:57.412" v="60"/>
          <ac:graphicFrameMkLst>
            <pc:docMk/>
            <pc:sldMk cId="3567323909" sldId="262"/>
            <ac:graphicFrameMk id="5" creationId="{94109BBA-0C27-E4EF-5DC1-B4FBB028E23C}"/>
          </ac:graphicFrameMkLst>
        </pc:graphicFrameChg>
      </pc:sldChg>
    </pc:docChg>
  </pc:docChgLst>
  <pc:docChgLst>
    <pc:chgData name="Willem-Jan Erkens" userId="2fc25722ae23a85b" providerId="LiveId" clId="{4647A995-91B5-4842-821A-3206BC17DD52}"/>
    <pc:docChg chg="undo custSel addSld modSld">
      <pc:chgData name="Willem-Jan Erkens" userId="2fc25722ae23a85b" providerId="LiveId" clId="{4647A995-91B5-4842-821A-3206BC17DD52}" dt="2022-05-26T14:53:01.450" v="1020" actId="108"/>
      <pc:docMkLst>
        <pc:docMk/>
      </pc:docMkLst>
      <pc:sldChg chg="modAnim">
        <pc:chgData name="Willem-Jan Erkens" userId="2fc25722ae23a85b" providerId="LiveId" clId="{4647A995-91B5-4842-821A-3206BC17DD52}" dt="2022-05-26T14:26:45.299" v="404"/>
        <pc:sldMkLst>
          <pc:docMk/>
          <pc:sldMk cId="613199594" sldId="256"/>
        </pc:sldMkLst>
      </pc:sldChg>
      <pc:sldChg chg="modSp modAnim">
        <pc:chgData name="Willem-Jan Erkens" userId="2fc25722ae23a85b" providerId="LiveId" clId="{4647A995-91B5-4842-821A-3206BC17DD52}" dt="2022-05-26T14:45:29.010" v="864" actId="20577"/>
        <pc:sldMkLst>
          <pc:docMk/>
          <pc:sldMk cId="1234766943" sldId="257"/>
        </pc:sldMkLst>
        <pc:spChg chg="mod">
          <ac:chgData name="Willem-Jan Erkens" userId="2fc25722ae23a85b" providerId="LiveId" clId="{4647A995-91B5-4842-821A-3206BC17DD52}" dt="2022-05-26T14:45:29.010" v="864" actId="20577"/>
          <ac:spMkLst>
            <pc:docMk/>
            <pc:sldMk cId="1234766943" sldId="257"/>
            <ac:spMk id="3" creationId="{CEBA65ED-E1BE-715E-91F8-F4A8A3CE1639}"/>
          </ac:spMkLst>
        </pc:spChg>
      </pc:sldChg>
      <pc:sldChg chg="addSp modSp mod modAnim">
        <pc:chgData name="Willem-Jan Erkens" userId="2fc25722ae23a85b" providerId="LiveId" clId="{4647A995-91B5-4842-821A-3206BC17DD52}" dt="2022-05-26T14:28:35.089" v="423"/>
        <pc:sldMkLst>
          <pc:docMk/>
          <pc:sldMk cId="458420135" sldId="258"/>
        </pc:sldMkLst>
        <pc:spChg chg="mod">
          <ac:chgData name="Willem-Jan Erkens" userId="2fc25722ae23a85b" providerId="LiveId" clId="{4647A995-91B5-4842-821A-3206BC17DD52}" dt="2022-05-12T14:21:58.445" v="163" actId="20577"/>
          <ac:spMkLst>
            <pc:docMk/>
            <pc:sldMk cId="458420135" sldId="258"/>
            <ac:spMk id="3" creationId="{876EA32C-362F-2DD1-0033-A384563D74BF}"/>
          </ac:spMkLst>
        </pc:spChg>
        <pc:picChg chg="add mod">
          <ac:chgData name="Willem-Jan Erkens" userId="2fc25722ae23a85b" providerId="LiveId" clId="{4647A995-91B5-4842-821A-3206BC17DD52}" dt="2022-05-12T14:21:55.526" v="162" actId="1076"/>
          <ac:picMkLst>
            <pc:docMk/>
            <pc:sldMk cId="458420135" sldId="258"/>
            <ac:picMk id="1028" creationId="{90EEB9B0-92AD-C7EC-F70A-2AD1DF4FB8E9}"/>
          </ac:picMkLst>
        </pc:picChg>
      </pc:sldChg>
      <pc:sldChg chg="addSp delSp modSp new mod modAnim">
        <pc:chgData name="Willem-Jan Erkens" userId="2fc25722ae23a85b" providerId="LiveId" clId="{4647A995-91B5-4842-821A-3206BC17DD52}" dt="2022-05-26T14:28:45.016" v="427"/>
        <pc:sldMkLst>
          <pc:docMk/>
          <pc:sldMk cId="3362202119" sldId="259"/>
        </pc:sldMkLst>
        <pc:spChg chg="mod">
          <ac:chgData name="Willem-Jan Erkens" userId="2fc25722ae23a85b" providerId="LiveId" clId="{4647A995-91B5-4842-821A-3206BC17DD52}" dt="2022-05-12T14:24:07.461" v="198" actId="20577"/>
          <ac:spMkLst>
            <pc:docMk/>
            <pc:sldMk cId="3362202119" sldId="259"/>
            <ac:spMk id="2" creationId="{EA6324B1-E935-C832-EFB6-7FF3AF50D60E}"/>
          </ac:spMkLst>
        </pc:spChg>
        <pc:spChg chg="mod">
          <ac:chgData name="Willem-Jan Erkens" userId="2fc25722ae23a85b" providerId="LiveId" clId="{4647A995-91B5-4842-821A-3206BC17DD52}" dt="2022-05-12T14:40:03.683" v="298" actId="6549"/>
          <ac:spMkLst>
            <pc:docMk/>
            <pc:sldMk cId="3362202119" sldId="259"/>
            <ac:spMk id="3" creationId="{BEB4918B-6FC8-5755-ADD9-4857465D2A62}"/>
          </ac:spMkLst>
        </pc:spChg>
        <pc:spChg chg="add mod">
          <ac:chgData name="Willem-Jan Erkens" userId="2fc25722ae23a85b" providerId="LiveId" clId="{4647A995-91B5-4842-821A-3206BC17DD52}" dt="2022-05-12T14:46:28.876" v="394" actId="1076"/>
          <ac:spMkLst>
            <pc:docMk/>
            <pc:sldMk cId="3362202119" sldId="259"/>
            <ac:spMk id="12" creationId="{52763321-28EB-A467-8DDC-609A2B1C0DF0}"/>
          </ac:spMkLst>
        </pc:spChg>
        <pc:picChg chg="add del">
          <ac:chgData name="Willem-Jan Erkens" userId="2fc25722ae23a85b" providerId="LiveId" clId="{4647A995-91B5-4842-821A-3206BC17DD52}" dt="2022-05-12T14:30:36.734" v="200" actId="478"/>
          <ac:picMkLst>
            <pc:docMk/>
            <pc:sldMk cId="3362202119" sldId="259"/>
            <ac:picMk id="5" creationId="{18D7CFB1-3B9B-AD0B-7B2B-B02430E5A3E9}"/>
          </ac:picMkLst>
        </pc:picChg>
        <pc:picChg chg="add del">
          <ac:chgData name="Willem-Jan Erkens" userId="2fc25722ae23a85b" providerId="LiveId" clId="{4647A995-91B5-4842-821A-3206BC17DD52}" dt="2022-05-12T14:31:06.841" v="202" actId="478"/>
          <ac:picMkLst>
            <pc:docMk/>
            <pc:sldMk cId="3362202119" sldId="259"/>
            <ac:picMk id="7" creationId="{1A2D859E-EBA5-2AA7-A433-0FE597D233A0}"/>
          </ac:picMkLst>
        </pc:picChg>
        <pc:picChg chg="add mod modCrop">
          <ac:chgData name="Willem-Jan Erkens" userId="2fc25722ae23a85b" providerId="LiveId" clId="{4647A995-91B5-4842-821A-3206BC17DD52}" dt="2022-05-12T14:35:02.555" v="217" actId="1076"/>
          <ac:picMkLst>
            <pc:docMk/>
            <pc:sldMk cId="3362202119" sldId="259"/>
            <ac:picMk id="9" creationId="{39DEBBAF-4912-DFF3-1581-735576E11DE0}"/>
          </ac:picMkLst>
        </pc:picChg>
        <pc:inkChg chg="add del">
          <ac:chgData name="Willem-Jan Erkens" userId="2fc25722ae23a85b" providerId="LiveId" clId="{4647A995-91B5-4842-821A-3206BC17DD52}" dt="2022-05-12T14:34:33.097" v="215" actId="9405"/>
          <ac:inkMkLst>
            <pc:docMk/>
            <pc:sldMk cId="3362202119" sldId="259"/>
            <ac:inkMk id="10" creationId="{30BF6C76-23AB-9589-3354-4EBE40CFEACF}"/>
          </ac:inkMkLst>
        </pc:inkChg>
        <pc:inkChg chg="add del">
          <ac:chgData name="Willem-Jan Erkens" userId="2fc25722ae23a85b" providerId="LiveId" clId="{4647A995-91B5-4842-821A-3206BC17DD52}" dt="2022-05-12T14:35:26.581" v="219" actId="9405"/>
          <ac:inkMkLst>
            <pc:docMk/>
            <pc:sldMk cId="3362202119" sldId="259"/>
            <ac:inkMk id="11" creationId="{C428ED2D-ADE6-34B7-00B2-AA655FB46AAD}"/>
          </ac:inkMkLst>
        </pc:inkChg>
      </pc:sldChg>
      <pc:sldChg chg="addSp delSp modSp add mod delAnim modAnim">
        <pc:chgData name="Willem-Jan Erkens" userId="2fc25722ae23a85b" providerId="LiveId" clId="{4647A995-91B5-4842-821A-3206BC17DD52}" dt="2022-05-26T14:28:58.450" v="432"/>
        <pc:sldMkLst>
          <pc:docMk/>
          <pc:sldMk cId="2099993986" sldId="260"/>
        </pc:sldMkLst>
        <pc:spChg chg="mod">
          <ac:chgData name="Willem-Jan Erkens" userId="2fc25722ae23a85b" providerId="LiveId" clId="{4647A995-91B5-4842-821A-3206BC17DD52}" dt="2022-05-12T14:40:50.235" v="328" actId="20577"/>
          <ac:spMkLst>
            <pc:docMk/>
            <pc:sldMk cId="2099993986" sldId="260"/>
            <ac:spMk id="2" creationId="{EA6324B1-E935-C832-EFB6-7FF3AF50D60E}"/>
          </ac:spMkLst>
        </pc:spChg>
        <pc:spChg chg="mod">
          <ac:chgData name="Willem-Jan Erkens" userId="2fc25722ae23a85b" providerId="LiveId" clId="{4647A995-91B5-4842-821A-3206BC17DD52}" dt="2022-05-12T14:45:40.581" v="390" actId="20577"/>
          <ac:spMkLst>
            <pc:docMk/>
            <pc:sldMk cId="2099993986" sldId="260"/>
            <ac:spMk id="3" creationId="{BEB4918B-6FC8-5755-ADD9-4857465D2A62}"/>
          </ac:spMkLst>
        </pc:spChg>
        <pc:spChg chg="del">
          <ac:chgData name="Willem-Jan Erkens" userId="2fc25722ae23a85b" providerId="LiveId" clId="{4647A995-91B5-4842-821A-3206BC17DD52}" dt="2022-05-12T14:43:11.753" v="334" actId="478"/>
          <ac:spMkLst>
            <pc:docMk/>
            <pc:sldMk cId="2099993986" sldId="260"/>
            <ac:spMk id="12" creationId="{52763321-28EB-A467-8DDC-609A2B1C0DF0}"/>
          </ac:spMkLst>
        </pc:spChg>
        <pc:picChg chg="del">
          <ac:chgData name="Willem-Jan Erkens" userId="2fc25722ae23a85b" providerId="LiveId" clId="{4647A995-91B5-4842-821A-3206BC17DD52}" dt="2022-05-12T14:42:31.667" v="329" actId="478"/>
          <ac:picMkLst>
            <pc:docMk/>
            <pc:sldMk cId="2099993986" sldId="260"/>
            <ac:picMk id="9" creationId="{39DEBBAF-4912-DFF3-1581-735576E11DE0}"/>
          </ac:picMkLst>
        </pc:picChg>
        <pc:picChg chg="add mod">
          <ac:chgData name="Willem-Jan Erkens" userId="2fc25722ae23a85b" providerId="LiveId" clId="{4647A995-91B5-4842-821A-3206BC17DD52}" dt="2022-05-12T14:43:33.300" v="341" actId="14100"/>
          <ac:picMkLst>
            <pc:docMk/>
            <pc:sldMk cId="2099993986" sldId="260"/>
            <ac:picMk id="2050" creationId="{971465B1-8D93-7206-3F1F-5F7FED54A0D3}"/>
          </ac:picMkLst>
        </pc:picChg>
        <pc:picChg chg="add del">
          <ac:chgData name="Willem-Jan Erkens" userId="2fc25722ae23a85b" providerId="LiveId" clId="{4647A995-91B5-4842-821A-3206BC17DD52}" dt="2022-05-12T14:43:58.143" v="359"/>
          <ac:picMkLst>
            <pc:docMk/>
            <pc:sldMk cId="2099993986" sldId="260"/>
            <ac:picMk id="2052" creationId="{0D3D4F0F-4E14-0243-4054-21CBF4398787}"/>
          </ac:picMkLst>
        </pc:picChg>
      </pc:sldChg>
      <pc:sldChg chg="modSp modAnim">
        <pc:chgData name="Willem-Jan Erkens" userId="2fc25722ae23a85b" providerId="LiveId" clId="{4647A995-91B5-4842-821A-3206BC17DD52}" dt="2022-05-26T14:43:47.220" v="732"/>
        <pc:sldMkLst>
          <pc:docMk/>
          <pc:sldMk cId="4276601937" sldId="261"/>
        </pc:sldMkLst>
        <pc:spChg chg="mod">
          <ac:chgData name="Willem-Jan Erkens" userId="2fc25722ae23a85b" providerId="LiveId" clId="{4647A995-91B5-4842-821A-3206BC17DD52}" dt="2022-05-26T14:43:06.011" v="728" actId="20577"/>
          <ac:spMkLst>
            <pc:docMk/>
            <pc:sldMk cId="4276601937" sldId="261"/>
            <ac:spMk id="3" creationId="{BEB4918B-6FC8-5755-ADD9-4857465D2A62}"/>
          </ac:spMkLst>
        </pc:spChg>
      </pc:sldChg>
      <pc:sldChg chg="addSp modSp add mod modAnim">
        <pc:chgData name="Willem-Jan Erkens" userId="2fc25722ae23a85b" providerId="LiveId" clId="{4647A995-91B5-4842-821A-3206BC17DD52}" dt="2022-05-26T14:53:01.450" v="1020" actId="108"/>
        <pc:sldMkLst>
          <pc:docMk/>
          <pc:sldMk cId="3567323909" sldId="262"/>
        </pc:sldMkLst>
        <pc:spChg chg="mod">
          <ac:chgData name="Willem-Jan Erkens" userId="2fc25722ae23a85b" providerId="LiveId" clId="{4647A995-91B5-4842-821A-3206BC17DD52}" dt="2022-05-26T14:45:43.924" v="892" actId="20577"/>
          <ac:spMkLst>
            <pc:docMk/>
            <pc:sldMk cId="3567323909" sldId="262"/>
            <ac:spMk id="2" creationId="{EA6324B1-E935-C832-EFB6-7FF3AF50D60E}"/>
          </ac:spMkLst>
        </pc:spChg>
        <pc:spChg chg="mod">
          <ac:chgData name="Willem-Jan Erkens" userId="2fc25722ae23a85b" providerId="LiveId" clId="{4647A995-91B5-4842-821A-3206BC17DD52}" dt="2022-05-26T14:45:54.343" v="905" actId="20577"/>
          <ac:spMkLst>
            <pc:docMk/>
            <pc:sldMk cId="3567323909" sldId="262"/>
            <ac:spMk id="3" creationId="{BEB4918B-6FC8-5755-ADD9-4857465D2A62}"/>
          </ac:spMkLst>
        </pc:spChg>
        <pc:graphicFrameChg chg="add mod modGraphic">
          <ac:chgData name="Willem-Jan Erkens" userId="2fc25722ae23a85b" providerId="LiveId" clId="{4647A995-91B5-4842-821A-3206BC17DD52}" dt="2022-05-26T14:53:01.450" v="1020" actId="108"/>
          <ac:graphicFrameMkLst>
            <pc:docMk/>
            <pc:sldMk cId="3567323909" sldId="262"/>
            <ac:graphicFrameMk id="5" creationId="{94109BBA-0C27-E4EF-5DC1-B4FBB028E23C}"/>
          </ac:graphicFrameMkLst>
        </pc:graphicFrameChg>
      </pc:sldChg>
    </pc:docChg>
  </pc:docChgLst>
  <pc:docChgLst>
    <pc:chgData name="Willem-Jan Erkens" userId="2fc25722ae23a85b" providerId="LiveId" clId="{A655EA36-DAF6-4719-A864-F3CB9C7CE941}"/>
    <pc:docChg chg="undo custSel addSld delSld modSld sldOrd">
      <pc:chgData name="Willem-Jan Erkens" userId="2fc25722ae23a85b" providerId="LiveId" clId="{A655EA36-DAF6-4719-A864-F3CB9C7CE941}" dt="2022-05-27T12:42:49.371" v="847"/>
      <pc:docMkLst>
        <pc:docMk/>
      </pc:docMkLst>
      <pc:sldChg chg="modSp modAnim">
        <pc:chgData name="Willem-Jan Erkens" userId="2fc25722ae23a85b" providerId="LiveId" clId="{A655EA36-DAF6-4719-A864-F3CB9C7CE941}" dt="2022-05-27T12:14:38.156" v="432" actId="20577"/>
        <pc:sldMkLst>
          <pc:docMk/>
          <pc:sldMk cId="1234766943" sldId="257"/>
        </pc:sldMkLst>
        <pc:spChg chg="mod">
          <ac:chgData name="Willem-Jan Erkens" userId="2fc25722ae23a85b" providerId="LiveId" clId="{A655EA36-DAF6-4719-A864-F3CB9C7CE941}" dt="2022-05-27T12:14:38.156" v="432" actId="20577"/>
          <ac:spMkLst>
            <pc:docMk/>
            <pc:sldMk cId="1234766943" sldId="257"/>
            <ac:spMk id="3" creationId="{CEBA65ED-E1BE-715E-91F8-F4A8A3CE1639}"/>
          </ac:spMkLst>
        </pc:spChg>
      </pc:sldChg>
      <pc:sldChg chg="modAnim">
        <pc:chgData name="Willem-Jan Erkens" userId="2fc25722ae23a85b" providerId="LiveId" clId="{A655EA36-DAF6-4719-A864-F3CB9C7CE941}" dt="2022-05-27T11:45:33.952" v="13"/>
        <pc:sldMkLst>
          <pc:docMk/>
          <pc:sldMk cId="458420135" sldId="258"/>
        </pc:sldMkLst>
      </pc:sldChg>
      <pc:sldChg chg="modAnim">
        <pc:chgData name="Willem-Jan Erkens" userId="2fc25722ae23a85b" providerId="LiveId" clId="{A655EA36-DAF6-4719-A864-F3CB9C7CE941}" dt="2022-05-27T12:42:49.371" v="847"/>
        <pc:sldMkLst>
          <pc:docMk/>
          <pc:sldMk cId="3362202119" sldId="259"/>
        </pc:sldMkLst>
      </pc:sldChg>
      <pc:sldChg chg="modAnim">
        <pc:chgData name="Willem-Jan Erkens" userId="2fc25722ae23a85b" providerId="LiveId" clId="{A655EA36-DAF6-4719-A864-F3CB9C7CE941}" dt="2022-05-27T12:42:15.294" v="840"/>
        <pc:sldMkLst>
          <pc:docMk/>
          <pc:sldMk cId="2099993986" sldId="260"/>
        </pc:sldMkLst>
      </pc:sldChg>
      <pc:sldChg chg="modSp mod modAnim">
        <pc:chgData name="Willem-Jan Erkens" userId="2fc25722ae23a85b" providerId="LiveId" clId="{A655EA36-DAF6-4719-A864-F3CB9C7CE941}" dt="2022-05-27T12:41:55.868" v="835" actId="1440"/>
        <pc:sldMkLst>
          <pc:docMk/>
          <pc:sldMk cId="4276601937" sldId="261"/>
        </pc:sldMkLst>
        <pc:picChg chg="mod">
          <ac:chgData name="Willem-Jan Erkens" userId="2fc25722ae23a85b" providerId="LiveId" clId="{A655EA36-DAF6-4719-A864-F3CB9C7CE941}" dt="2022-05-27T12:41:51.466" v="833" actId="1440"/>
          <ac:picMkLst>
            <pc:docMk/>
            <pc:sldMk cId="4276601937" sldId="261"/>
            <ac:picMk id="5" creationId="{8C7D52C8-80CE-2C55-CCB5-A9E52331870F}"/>
          </ac:picMkLst>
        </pc:picChg>
        <pc:picChg chg="mod">
          <ac:chgData name="Willem-Jan Erkens" userId="2fc25722ae23a85b" providerId="LiveId" clId="{A655EA36-DAF6-4719-A864-F3CB9C7CE941}" dt="2022-05-27T12:41:53.945" v="834" actId="1440"/>
          <ac:picMkLst>
            <pc:docMk/>
            <pc:sldMk cId="4276601937" sldId="261"/>
            <ac:picMk id="6" creationId="{7277848C-AC21-23FF-0BB2-41FC3F0B69E7}"/>
          </ac:picMkLst>
        </pc:picChg>
        <pc:picChg chg="mod">
          <ac:chgData name="Willem-Jan Erkens" userId="2fc25722ae23a85b" providerId="LiveId" clId="{A655EA36-DAF6-4719-A864-F3CB9C7CE941}" dt="2022-05-27T12:41:55.868" v="835" actId="1440"/>
          <ac:picMkLst>
            <pc:docMk/>
            <pc:sldMk cId="4276601937" sldId="261"/>
            <ac:picMk id="7" creationId="{C3AC51F6-194A-803E-C7FD-C2A8F2DC5378}"/>
          </ac:picMkLst>
        </pc:picChg>
      </pc:sldChg>
      <pc:sldChg chg="modSp mod modAnim">
        <pc:chgData name="Willem-Jan Erkens" userId="2fc25722ae23a85b" providerId="LiveId" clId="{A655EA36-DAF6-4719-A864-F3CB9C7CE941}" dt="2022-05-27T12:13:23.094" v="382" actId="255"/>
        <pc:sldMkLst>
          <pc:docMk/>
          <pc:sldMk cId="3567323909" sldId="262"/>
        </pc:sldMkLst>
        <pc:graphicFrameChg chg="mod modGraphic">
          <ac:chgData name="Willem-Jan Erkens" userId="2fc25722ae23a85b" providerId="LiveId" clId="{A655EA36-DAF6-4719-A864-F3CB9C7CE941}" dt="2022-05-27T12:13:23.094" v="382" actId="255"/>
          <ac:graphicFrameMkLst>
            <pc:docMk/>
            <pc:sldMk cId="3567323909" sldId="262"/>
            <ac:graphicFrameMk id="5" creationId="{94109BBA-0C27-E4EF-5DC1-B4FBB028E23C}"/>
          </ac:graphicFrameMkLst>
        </pc:graphicFrameChg>
      </pc:sldChg>
      <pc:sldChg chg="delSp modSp add mod ord modAnim">
        <pc:chgData name="Willem-Jan Erkens" userId="2fc25722ae23a85b" providerId="LiveId" clId="{A655EA36-DAF6-4719-A864-F3CB9C7CE941}" dt="2022-05-27T11:58:26.217" v="231" actId="20577"/>
        <pc:sldMkLst>
          <pc:docMk/>
          <pc:sldMk cId="1939147358" sldId="263"/>
        </pc:sldMkLst>
        <pc:spChg chg="mod">
          <ac:chgData name="Willem-Jan Erkens" userId="2fc25722ae23a85b" providerId="LiveId" clId="{A655EA36-DAF6-4719-A864-F3CB9C7CE941}" dt="2022-05-27T11:47:12.929" v="37" actId="20577"/>
          <ac:spMkLst>
            <pc:docMk/>
            <pc:sldMk cId="1939147358" sldId="263"/>
            <ac:spMk id="2" creationId="{EA6324B1-E935-C832-EFB6-7FF3AF50D60E}"/>
          </ac:spMkLst>
        </pc:spChg>
        <pc:spChg chg="mod">
          <ac:chgData name="Willem-Jan Erkens" userId="2fc25722ae23a85b" providerId="LiveId" clId="{A655EA36-DAF6-4719-A864-F3CB9C7CE941}" dt="2022-05-27T11:58:26.217" v="231" actId="20577"/>
          <ac:spMkLst>
            <pc:docMk/>
            <pc:sldMk cId="1939147358" sldId="263"/>
            <ac:spMk id="3" creationId="{BEB4918B-6FC8-5755-ADD9-4857465D2A62}"/>
          </ac:spMkLst>
        </pc:spChg>
        <pc:picChg chg="del">
          <ac:chgData name="Willem-Jan Erkens" userId="2fc25722ae23a85b" providerId="LiveId" clId="{A655EA36-DAF6-4719-A864-F3CB9C7CE941}" dt="2022-05-27T11:47:18.503" v="38" actId="478"/>
          <ac:picMkLst>
            <pc:docMk/>
            <pc:sldMk cId="1939147358" sldId="263"/>
            <ac:picMk id="5" creationId="{8C7D52C8-80CE-2C55-CCB5-A9E52331870F}"/>
          </ac:picMkLst>
        </pc:picChg>
        <pc:picChg chg="del">
          <ac:chgData name="Willem-Jan Erkens" userId="2fc25722ae23a85b" providerId="LiveId" clId="{A655EA36-DAF6-4719-A864-F3CB9C7CE941}" dt="2022-05-27T11:47:18.503" v="38" actId="478"/>
          <ac:picMkLst>
            <pc:docMk/>
            <pc:sldMk cId="1939147358" sldId="263"/>
            <ac:picMk id="6" creationId="{7277848C-AC21-23FF-0BB2-41FC3F0B69E7}"/>
          </ac:picMkLst>
        </pc:picChg>
        <pc:picChg chg="del">
          <ac:chgData name="Willem-Jan Erkens" userId="2fc25722ae23a85b" providerId="LiveId" clId="{A655EA36-DAF6-4719-A864-F3CB9C7CE941}" dt="2022-05-27T11:47:18.503" v="38" actId="478"/>
          <ac:picMkLst>
            <pc:docMk/>
            <pc:sldMk cId="1939147358" sldId="263"/>
            <ac:picMk id="7" creationId="{C3AC51F6-194A-803E-C7FD-C2A8F2DC5378}"/>
          </ac:picMkLst>
        </pc:picChg>
      </pc:sldChg>
      <pc:sldChg chg="addSp delSp modSp add del mod modAnim">
        <pc:chgData name="Willem-Jan Erkens" userId="2fc25722ae23a85b" providerId="LiveId" clId="{A655EA36-DAF6-4719-A864-F3CB9C7CE941}" dt="2022-05-27T12:13:53.743" v="383" actId="2696"/>
        <pc:sldMkLst>
          <pc:docMk/>
          <pc:sldMk cId="2118821901" sldId="264"/>
        </pc:sldMkLst>
        <pc:spChg chg="mod">
          <ac:chgData name="Willem-Jan Erkens" userId="2fc25722ae23a85b" providerId="LiveId" clId="{A655EA36-DAF6-4719-A864-F3CB9C7CE941}" dt="2022-05-27T11:59:47.443" v="317" actId="20577"/>
          <ac:spMkLst>
            <pc:docMk/>
            <pc:sldMk cId="2118821901" sldId="264"/>
            <ac:spMk id="2" creationId="{EA6324B1-E935-C832-EFB6-7FF3AF50D60E}"/>
          </ac:spMkLst>
        </pc:spChg>
        <pc:spChg chg="mod">
          <ac:chgData name="Willem-Jan Erkens" userId="2fc25722ae23a85b" providerId="LiveId" clId="{A655EA36-DAF6-4719-A864-F3CB9C7CE941}" dt="2022-05-27T12:08:15.269" v="360" actId="20577"/>
          <ac:spMkLst>
            <pc:docMk/>
            <pc:sldMk cId="2118821901" sldId="264"/>
            <ac:spMk id="3" creationId="{BEB4918B-6FC8-5755-ADD9-4857465D2A62}"/>
          </ac:spMkLst>
        </pc:spChg>
        <pc:picChg chg="add del mod">
          <ac:chgData name="Willem-Jan Erkens" userId="2fc25722ae23a85b" providerId="LiveId" clId="{A655EA36-DAF6-4719-A864-F3CB9C7CE941}" dt="2022-05-27T12:03:11.631" v="338" actId="478"/>
          <ac:picMkLst>
            <pc:docMk/>
            <pc:sldMk cId="2118821901" sldId="264"/>
            <ac:picMk id="6" creationId="{EB6169F4-12DC-5FF5-3D85-50FC7DEC8686}"/>
          </ac:picMkLst>
        </pc:picChg>
      </pc:sldChg>
      <pc:sldChg chg="addSp delSp modSp add mod addAnim delAnim modAnim">
        <pc:chgData name="Willem-Jan Erkens" userId="2fc25722ae23a85b" providerId="LiveId" clId="{A655EA36-DAF6-4719-A864-F3CB9C7CE941}" dt="2022-05-27T12:28:20.014" v="663"/>
        <pc:sldMkLst>
          <pc:docMk/>
          <pc:sldMk cId="2791677045" sldId="264"/>
        </pc:sldMkLst>
        <pc:spChg chg="mod">
          <ac:chgData name="Willem-Jan Erkens" userId="2fc25722ae23a85b" providerId="LiveId" clId="{A655EA36-DAF6-4719-A864-F3CB9C7CE941}" dt="2022-05-27T12:14:49.673" v="455" actId="20577"/>
          <ac:spMkLst>
            <pc:docMk/>
            <pc:sldMk cId="2791677045" sldId="264"/>
            <ac:spMk id="2" creationId="{EA6324B1-E935-C832-EFB6-7FF3AF50D60E}"/>
          </ac:spMkLst>
        </pc:spChg>
        <pc:spChg chg="mod">
          <ac:chgData name="Willem-Jan Erkens" userId="2fc25722ae23a85b" providerId="LiveId" clId="{A655EA36-DAF6-4719-A864-F3CB9C7CE941}" dt="2022-05-27T12:22:57.195" v="601" actId="20577"/>
          <ac:spMkLst>
            <pc:docMk/>
            <pc:sldMk cId="2791677045" sldId="264"/>
            <ac:spMk id="3" creationId="{BEB4918B-6FC8-5755-ADD9-4857465D2A62}"/>
          </ac:spMkLst>
        </pc:spChg>
        <pc:spChg chg="add mod">
          <ac:chgData name="Willem-Jan Erkens" userId="2fc25722ae23a85b" providerId="LiveId" clId="{A655EA36-DAF6-4719-A864-F3CB9C7CE941}" dt="2022-05-27T12:21:04.680" v="567" actId="122"/>
          <ac:spMkLst>
            <pc:docMk/>
            <pc:sldMk cId="2791677045" sldId="264"/>
            <ac:spMk id="7" creationId="{81B4F420-B555-8314-74E7-12BE37C43A95}"/>
          </ac:spMkLst>
        </pc:spChg>
        <pc:spChg chg="add del mod">
          <ac:chgData name="Willem-Jan Erkens" userId="2fc25722ae23a85b" providerId="LiveId" clId="{A655EA36-DAF6-4719-A864-F3CB9C7CE941}" dt="2022-05-27T12:28:02.289" v="657" actId="478"/>
          <ac:spMkLst>
            <pc:docMk/>
            <pc:sldMk cId="2791677045" sldId="264"/>
            <ac:spMk id="10" creationId="{4256939B-4832-C9C2-4892-33E7EC461C8F}"/>
          </ac:spMkLst>
        </pc:spChg>
        <pc:spChg chg="add del mod">
          <ac:chgData name="Willem-Jan Erkens" userId="2fc25722ae23a85b" providerId="LiveId" clId="{A655EA36-DAF6-4719-A864-F3CB9C7CE941}" dt="2022-05-27T12:24:08.099" v="618"/>
          <ac:spMkLst>
            <pc:docMk/>
            <pc:sldMk cId="2791677045" sldId="264"/>
            <ac:spMk id="11" creationId="{A401BA03-7DC5-B774-0BBB-A97B022BB389}"/>
          </ac:spMkLst>
        </pc:spChg>
        <pc:spChg chg="add del mod">
          <ac:chgData name="Willem-Jan Erkens" userId="2fc25722ae23a85b" providerId="LiveId" clId="{A655EA36-DAF6-4719-A864-F3CB9C7CE941}" dt="2022-05-27T12:26:17.004" v="643"/>
          <ac:spMkLst>
            <pc:docMk/>
            <pc:sldMk cId="2791677045" sldId="264"/>
            <ac:spMk id="14" creationId="{46196CAC-5B19-0411-29BD-27CBE92D908A}"/>
          </ac:spMkLst>
        </pc:spChg>
        <pc:spChg chg="add mod">
          <ac:chgData name="Willem-Jan Erkens" userId="2fc25722ae23a85b" providerId="LiveId" clId="{A655EA36-DAF6-4719-A864-F3CB9C7CE941}" dt="2022-05-27T12:27:20.383" v="652" actId="1076"/>
          <ac:spMkLst>
            <pc:docMk/>
            <pc:sldMk cId="2791677045" sldId="264"/>
            <ac:spMk id="15" creationId="{2C65239D-3C29-DA5A-2556-4C7415B36E23}"/>
          </ac:spMkLst>
        </pc:spChg>
        <pc:picChg chg="add mod">
          <ac:chgData name="Willem-Jan Erkens" userId="2fc25722ae23a85b" providerId="LiveId" clId="{A655EA36-DAF6-4719-A864-F3CB9C7CE941}" dt="2022-05-27T12:20:27.134" v="558" actId="1076"/>
          <ac:picMkLst>
            <pc:docMk/>
            <pc:sldMk cId="2791677045" sldId="264"/>
            <ac:picMk id="6" creationId="{97454F41-E3A0-A1D7-A431-363F0F0ADB26}"/>
          </ac:picMkLst>
        </pc:picChg>
        <pc:picChg chg="add del mod">
          <ac:chgData name="Willem-Jan Erkens" userId="2fc25722ae23a85b" providerId="LiveId" clId="{A655EA36-DAF6-4719-A864-F3CB9C7CE941}" dt="2022-05-27T12:28:02.289" v="657" actId="478"/>
          <ac:picMkLst>
            <pc:docMk/>
            <pc:sldMk cId="2791677045" sldId="264"/>
            <ac:picMk id="9" creationId="{5BE2763E-2B8A-465B-525B-BDC80494AC54}"/>
          </ac:picMkLst>
        </pc:picChg>
        <pc:picChg chg="add mod">
          <ac:chgData name="Willem-Jan Erkens" userId="2fc25722ae23a85b" providerId="LiveId" clId="{A655EA36-DAF6-4719-A864-F3CB9C7CE941}" dt="2022-05-27T12:27:14.356" v="651" actId="14100"/>
          <ac:picMkLst>
            <pc:docMk/>
            <pc:sldMk cId="2791677045" sldId="264"/>
            <ac:picMk id="13" creationId="{7BC4636A-AB94-A4FF-BD66-530C28FE702D}"/>
          </ac:picMkLst>
        </pc:picChg>
      </pc:sldChg>
      <pc:sldChg chg="addSp delSp modSp add mod delAnim modAnim">
        <pc:chgData name="Willem-Jan Erkens" userId="2fc25722ae23a85b" providerId="LiveId" clId="{A655EA36-DAF6-4719-A864-F3CB9C7CE941}" dt="2022-05-27T12:34:57.376" v="805"/>
        <pc:sldMkLst>
          <pc:docMk/>
          <pc:sldMk cId="1715150737" sldId="265"/>
        </pc:sldMkLst>
        <pc:spChg chg="mod">
          <ac:chgData name="Willem-Jan Erkens" userId="2fc25722ae23a85b" providerId="LiveId" clId="{A655EA36-DAF6-4719-A864-F3CB9C7CE941}" dt="2022-05-27T12:31:19.816" v="780" actId="20577"/>
          <ac:spMkLst>
            <pc:docMk/>
            <pc:sldMk cId="1715150737" sldId="265"/>
            <ac:spMk id="2" creationId="{EA6324B1-E935-C832-EFB6-7FF3AF50D60E}"/>
          </ac:spMkLst>
        </pc:spChg>
        <pc:spChg chg="del mod">
          <ac:chgData name="Willem-Jan Erkens" userId="2fc25722ae23a85b" providerId="LiveId" clId="{A655EA36-DAF6-4719-A864-F3CB9C7CE941}" dt="2022-05-27T12:34:30.698" v="801" actId="931"/>
          <ac:spMkLst>
            <pc:docMk/>
            <pc:sldMk cId="1715150737" sldId="265"/>
            <ac:spMk id="3" creationId="{BEB4918B-6FC8-5755-ADD9-4857465D2A62}"/>
          </ac:spMkLst>
        </pc:spChg>
        <pc:spChg chg="add mod">
          <ac:chgData name="Willem-Jan Erkens" userId="2fc25722ae23a85b" providerId="LiveId" clId="{A655EA36-DAF6-4719-A864-F3CB9C7CE941}" dt="2022-05-27T12:33:52.834" v="800" actId="2711"/>
          <ac:spMkLst>
            <pc:docMk/>
            <pc:sldMk cId="1715150737" sldId="265"/>
            <ac:spMk id="5" creationId="{B4EE7ECA-2D66-7FC3-556A-CF076C2D1FF1}"/>
          </ac:spMkLst>
        </pc:spChg>
        <pc:spChg chg="del">
          <ac:chgData name="Willem-Jan Erkens" userId="2fc25722ae23a85b" providerId="LiveId" clId="{A655EA36-DAF6-4719-A864-F3CB9C7CE941}" dt="2022-05-27T12:30:56.814" v="665" actId="478"/>
          <ac:spMkLst>
            <pc:docMk/>
            <pc:sldMk cId="1715150737" sldId="265"/>
            <ac:spMk id="7" creationId="{81B4F420-B555-8314-74E7-12BE37C43A95}"/>
          </ac:spMkLst>
        </pc:spChg>
        <pc:spChg chg="del">
          <ac:chgData name="Willem-Jan Erkens" userId="2fc25722ae23a85b" providerId="LiveId" clId="{A655EA36-DAF6-4719-A864-F3CB9C7CE941}" dt="2022-05-27T12:30:56.814" v="665" actId="478"/>
          <ac:spMkLst>
            <pc:docMk/>
            <pc:sldMk cId="1715150737" sldId="265"/>
            <ac:spMk id="10" creationId="{4256939B-4832-C9C2-4892-33E7EC461C8F}"/>
          </ac:spMkLst>
        </pc:spChg>
        <pc:spChg chg="del">
          <ac:chgData name="Willem-Jan Erkens" userId="2fc25722ae23a85b" providerId="LiveId" clId="{A655EA36-DAF6-4719-A864-F3CB9C7CE941}" dt="2022-05-27T12:30:56.814" v="665" actId="478"/>
          <ac:spMkLst>
            <pc:docMk/>
            <pc:sldMk cId="1715150737" sldId="265"/>
            <ac:spMk id="15" creationId="{2C65239D-3C29-DA5A-2556-4C7415B36E23}"/>
          </ac:spMkLst>
        </pc:spChg>
        <pc:picChg chg="del">
          <ac:chgData name="Willem-Jan Erkens" userId="2fc25722ae23a85b" providerId="LiveId" clId="{A655EA36-DAF6-4719-A864-F3CB9C7CE941}" dt="2022-05-27T12:30:56.814" v="665" actId="478"/>
          <ac:picMkLst>
            <pc:docMk/>
            <pc:sldMk cId="1715150737" sldId="265"/>
            <ac:picMk id="6" creationId="{97454F41-E3A0-A1D7-A431-363F0F0ADB26}"/>
          </ac:picMkLst>
        </pc:picChg>
        <pc:picChg chg="del">
          <ac:chgData name="Willem-Jan Erkens" userId="2fc25722ae23a85b" providerId="LiveId" clId="{A655EA36-DAF6-4719-A864-F3CB9C7CE941}" dt="2022-05-27T12:30:56.814" v="665" actId="478"/>
          <ac:picMkLst>
            <pc:docMk/>
            <pc:sldMk cId="1715150737" sldId="265"/>
            <ac:picMk id="9" creationId="{5BE2763E-2B8A-465B-525B-BDC80494AC54}"/>
          </ac:picMkLst>
        </pc:picChg>
        <pc:picChg chg="add mod">
          <ac:chgData name="Willem-Jan Erkens" userId="2fc25722ae23a85b" providerId="LiveId" clId="{A655EA36-DAF6-4719-A864-F3CB9C7CE941}" dt="2022-05-27T12:32:39.613" v="785" actId="1076"/>
          <ac:picMkLst>
            <pc:docMk/>
            <pc:sldMk cId="1715150737" sldId="265"/>
            <ac:picMk id="11" creationId="{7727C878-8E75-F5BD-C1B0-768B8E5BEE83}"/>
          </ac:picMkLst>
        </pc:picChg>
        <pc:picChg chg="add mod">
          <ac:chgData name="Willem-Jan Erkens" userId="2fc25722ae23a85b" providerId="LiveId" clId="{A655EA36-DAF6-4719-A864-F3CB9C7CE941}" dt="2022-05-27T12:34:39.419" v="803" actId="1076"/>
          <ac:picMkLst>
            <pc:docMk/>
            <pc:sldMk cId="1715150737" sldId="265"/>
            <ac:picMk id="12" creationId="{22700072-C75C-3703-7DD7-36E71A48B7F0}"/>
          </ac:picMkLst>
        </pc:picChg>
        <pc:picChg chg="del">
          <ac:chgData name="Willem-Jan Erkens" userId="2fc25722ae23a85b" providerId="LiveId" clId="{A655EA36-DAF6-4719-A864-F3CB9C7CE941}" dt="2022-05-27T12:30:56.814" v="665" actId="478"/>
          <ac:picMkLst>
            <pc:docMk/>
            <pc:sldMk cId="1715150737" sldId="265"/>
            <ac:picMk id="13" creationId="{7BC4636A-AB94-A4FF-BD66-530C28FE702D}"/>
          </ac:picMkLst>
        </pc:picChg>
      </pc:sldChg>
      <pc:sldChg chg="addSp delSp modSp add mod delAnim modAnim">
        <pc:chgData name="Willem-Jan Erkens" userId="2fc25722ae23a85b" providerId="LiveId" clId="{A655EA36-DAF6-4719-A864-F3CB9C7CE941}" dt="2022-05-27T12:41:16.840" v="829"/>
        <pc:sldMkLst>
          <pc:docMk/>
          <pc:sldMk cId="633115612" sldId="266"/>
        </pc:sldMkLst>
        <pc:spChg chg="mod">
          <ac:chgData name="Willem-Jan Erkens" userId="2fc25722ae23a85b" providerId="LiveId" clId="{A655EA36-DAF6-4719-A864-F3CB9C7CE941}" dt="2022-05-27T12:35:27.435" v="812" actId="20577"/>
          <ac:spMkLst>
            <pc:docMk/>
            <pc:sldMk cId="633115612" sldId="266"/>
            <ac:spMk id="2" creationId="{EA6324B1-E935-C832-EFB6-7FF3AF50D60E}"/>
          </ac:spMkLst>
        </pc:spChg>
        <pc:spChg chg="add del mod">
          <ac:chgData name="Willem-Jan Erkens" userId="2fc25722ae23a85b" providerId="LiveId" clId="{A655EA36-DAF6-4719-A864-F3CB9C7CE941}" dt="2022-05-27T12:36:21.368" v="816" actId="14826"/>
          <ac:spMkLst>
            <pc:docMk/>
            <pc:sldMk cId="633115612" sldId="266"/>
            <ac:spMk id="3" creationId="{FF836E81-EAF8-D1B9-B923-551CF9514026}"/>
          </ac:spMkLst>
        </pc:spChg>
        <pc:spChg chg="mod">
          <ac:chgData name="Willem-Jan Erkens" userId="2fc25722ae23a85b" providerId="LiveId" clId="{A655EA36-DAF6-4719-A864-F3CB9C7CE941}" dt="2022-05-27T12:35:30.372" v="814" actId="20577"/>
          <ac:spMkLst>
            <pc:docMk/>
            <pc:sldMk cId="633115612" sldId="266"/>
            <ac:spMk id="5" creationId="{B4EE7ECA-2D66-7FC3-556A-CF076C2D1FF1}"/>
          </ac:spMkLst>
        </pc:spChg>
        <pc:spChg chg="add mod">
          <ac:chgData name="Willem-Jan Erkens" userId="2fc25722ae23a85b" providerId="LiveId" clId="{A655EA36-DAF6-4719-A864-F3CB9C7CE941}" dt="2022-05-27T12:37:50.239" v="826" actId="478"/>
          <ac:spMkLst>
            <pc:docMk/>
            <pc:sldMk cId="633115612" sldId="266"/>
            <ac:spMk id="9" creationId="{28001EA4-1796-5EFA-FA4F-B334EB4812C1}"/>
          </ac:spMkLst>
        </pc:spChg>
        <pc:picChg chg="add del mod">
          <ac:chgData name="Willem-Jan Erkens" userId="2fc25722ae23a85b" providerId="LiveId" clId="{A655EA36-DAF6-4719-A864-F3CB9C7CE941}" dt="2022-05-27T12:37:48.444" v="825" actId="21"/>
          <ac:picMkLst>
            <pc:docMk/>
            <pc:sldMk cId="633115612" sldId="266"/>
            <ac:picMk id="7" creationId="{75A230C9-0B52-F0A2-3B90-B34F9056CA9F}"/>
          </ac:picMkLst>
        </pc:picChg>
        <pc:picChg chg="del mod">
          <ac:chgData name="Willem-Jan Erkens" userId="2fc25722ae23a85b" providerId="LiveId" clId="{A655EA36-DAF6-4719-A864-F3CB9C7CE941}" dt="2022-05-27T12:37:50.239" v="826" actId="478"/>
          <ac:picMkLst>
            <pc:docMk/>
            <pc:sldMk cId="633115612" sldId="266"/>
            <ac:picMk id="12" creationId="{22700072-C75C-3703-7DD7-36E71A48B7F0}"/>
          </ac:picMkLst>
        </pc:picChg>
        <pc:picChg chg="add mod">
          <ac:chgData name="Willem-Jan Erkens" userId="2fc25722ae23a85b" providerId="LiveId" clId="{A655EA36-DAF6-4719-A864-F3CB9C7CE941}" dt="2022-05-27T12:37:51.090" v="827"/>
          <ac:picMkLst>
            <pc:docMk/>
            <pc:sldMk cId="633115612" sldId="266"/>
            <ac:picMk id="13" creationId="{68CE7B4B-6B1F-6CDB-DFA3-BEA7006214B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AAC0A1-C5C4-4954-96A0-51E297A565D5}" type="datetimeFigureOut">
              <a:rPr lang="en-NL" smtClean="0"/>
              <a:t>05/29/2022</a:t>
            </a:fld>
            <a:endParaRPr lang="en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F9CE4-D400-43E7-885D-798430BDD19D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18628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4483AA-D64F-267E-5D1C-DF3CD2C66B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89A5B15-7413-CF80-E08D-A70BCBD478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6B3CB5F-D8A0-7F0B-E151-9DF440B20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C10AE-7DD0-4077-B1E7-99671A23E653}" type="datetimeFigureOut">
              <a:rPr lang="en-NL" smtClean="0"/>
              <a:t>05/29/2022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69F5E6A-03F7-B4CD-078C-86478CC83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C255DDD-233D-711A-0C6A-41805D5A6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7C0B-E3D0-492A-A72D-FE8DEB9F07AF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72867705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08EF7A-3B82-A8EC-DF90-00CBC9995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D9B7673-01E0-0EBF-4182-82AC6C1EA6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42678CF-03EE-7679-25E1-88BBE5E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C10AE-7DD0-4077-B1E7-99671A23E653}" type="datetimeFigureOut">
              <a:rPr lang="en-NL" smtClean="0"/>
              <a:t>05/29/2022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DD99F5F-13F1-D68F-6387-3317D6331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4219D84-1980-E2E3-2940-1FD39CFF4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7C0B-E3D0-492A-A72D-FE8DEB9F07AF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263484719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9078437-B9D4-5423-D94C-3ED1CE221C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18B3572-5522-9ECE-4238-B68E40288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570854-32C7-EB80-BC3F-1B4B33D90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C10AE-7DD0-4077-B1E7-99671A23E653}" type="datetimeFigureOut">
              <a:rPr lang="en-NL" smtClean="0"/>
              <a:t>05/29/2022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9DDB3DB-6DE0-6BA1-0E62-021A85FD4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0D471F-7330-036D-227E-1FF90A821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7C0B-E3D0-492A-A72D-FE8DEB9F07AF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648576044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404341-2A1E-8819-7913-77C814B1F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61F02C-FD5D-0AB9-6B11-A854E4FF4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F7E02A0-78DE-8F3D-BEBD-9869290D2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C10AE-7DD0-4077-B1E7-99671A23E653}" type="datetimeFigureOut">
              <a:rPr lang="en-NL" smtClean="0"/>
              <a:t>05/29/2022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3C543D0-8E68-2B7D-313A-68808056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D5156C8-33F7-63C0-0A2E-6CA2BBE43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7C0B-E3D0-492A-A72D-FE8DEB9F07AF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07453172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1205DD-54C9-8BB5-8AFB-D233663CE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29BBCF2-E569-0978-0238-040FDC88F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F02ABA9-6AA7-2045-DA5F-52B27BDE3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C10AE-7DD0-4077-B1E7-99671A23E653}" type="datetimeFigureOut">
              <a:rPr lang="en-NL" smtClean="0"/>
              <a:t>05/29/2022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8B2723E-D8CD-9C29-7C9D-5D57DF6B3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98A0F5B-0969-098D-3E0B-0433EA768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7C0B-E3D0-492A-A72D-FE8DEB9F07AF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253313665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8ABB64-F343-6BDA-5633-3F6DD356A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655273-0DD7-09B7-6915-15F2B9CA6C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D2CA39D-9543-2638-1856-7EA469F75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5B17E86-7A30-56C7-B6D3-E991869AA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C10AE-7DD0-4077-B1E7-99671A23E653}" type="datetimeFigureOut">
              <a:rPr lang="en-NL" smtClean="0"/>
              <a:t>05/29/2022</a:t>
            </a:fld>
            <a:endParaRPr lang="en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155663D-8664-E3AF-7E8A-F7101F5F4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9EAA746-7B72-17F4-7D18-70CB69A7F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7C0B-E3D0-492A-A72D-FE8DEB9F07AF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13054239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7E245D-F5F0-4945-4F37-53210D440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1EF319A-9187-C2C0-6FC7-9F6B34621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DF0F208-73B9-A4E0-8445-3E1DF2ECB8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08278D8-A5AE-4A7A-6C67-B060B38741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ABC204F-8D7C-E149-08DE-B0E870F4E8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37CBB81-2A47-089C-9156-3313F4743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C10AE-7DD0-4077-B1E7-99671A23E653}" type="datetimeFigureOut">
              <a:rPr lang="en-NL" smtClean="0"/>
              <a:t>05/29/2022</a:t>
            </a:fld>
            <a:endParaRPr lang="en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5A1239B-D2FD-8FF3-DE53-33045AC39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35164E6-FC92-5D59-5C40-ED0D36D0D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7C0B-E3D0-492A-A72D-FE8DEB9F07AF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810504194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66AADE-60C1-667F-1915-C9C54F7C2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0B58320-3D52-220E-5B94-A8CB3BA56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C10AE-7DD0-4077-B1E7-99671A23E653}" type="datetimeFigureOut">
              <a:rPr lang="en-NL" smtClean="0"/>
              <a:t>05/29/2022</a:t>
            </a:fld>
            <a:endParaRPr lang="en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1548DF3-C6B2-4049-9ADC-21F9F3BD9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84D32B5-7D4C-C393-2E89-42EA17FDA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7C0B-E3D0-492A-A72D-FE8DEB9F07AF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86178783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6322DC6-6D88-523A-D548-73B7A733B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C10AE-7DD0-4077-B1E7-99671A23E653}" type="datetimeFigureOut">
              <a:rPr lang="en-NL" smtClean="0"/>
              <a:t>05/29/2022</a:t>
            </a:fld>
            <a:endParaRPr lang="en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B9FEEE9-35D2-C4F5-C085-462B31E33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BA406F4-EE7C-8252-6B06-6C34387B4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7C0B-E3D0-492A-A72D-FE8DEB9F07AF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48803919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58AB18-8334-E9F8-5450-EB1087313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E15E82-9A53-9CA3-EDC0-E98A579DC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5D90CE1-80F0-8EFD-BD56-2FBBD069F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D5F1E83-42CA-5835-B301-5FCEE756D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C10AE-7DD0-4077-B1E7-99671A23E653}" type="datetimeFigureOut">
              <a:rPr lang="en-NL" smtClean="0"/>
              <a:t>05/29/2022</a:t>
            </a:fld>
            <a:endParaRPr lang="en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24B1BAA-9F7B-E680-6B6D-CBC63DE5A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081CB92-2F62-7300-7C07-90D37F83D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7C0B-E3D0-492A-A72D-FE8DEB9F07AF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86630319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2E630B-D5B5-2CAA-03B0-3814E9EC8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E7C7857-4DE8-5F5B-831B-B8F23E52A3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8B3A18D-BDA0-4702-081A-C948EE8FB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1F89D2F-04CC-D410-B0C9-ABBCEA9FD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C10AE-7DD0-4077-B1E7-99671A23E653}" type="datetimeFigureOut">
              <a:rPr lang="en-NL" smtClean="0"/>
              <a:t>05/29/2022</a:t>
            </a:fld>
            <a:endParaRPr lang="en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1EBF8E8-C6CC-5DC3-CE12-A1EE37F01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7E434E0-1CDE-6F69-1A4B-32F54B1AE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7C0B-E3D0-492A-A72D-FE8DEB9F07AF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877963620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FA7299F-FCF2-14ED-9440-55ECAF533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A34F55A-B69F-1C59-471D-A61154B3D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A3C1ACE-78D1-1159-E74B-C7AA71EC95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C10AE-7DD0-4077-B1E7-99671A23E653}" type="datetimeFigureOut">
              <a:rPr lang="en-NL" smtClean="0"/>
              <a:t>05/29/2022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6A4F266-6566-0384-DA8E-0CD5B6AD24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69E242D-0EF0-94A8-68BA-FADDB9C362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07C0B-E3D0-492A-A72D-FE8DEB9F07AF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40653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face-emotion-mouth-anger-eyebrows-1683128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axpixel.net/Joy-Amusing-Funny-Cry-Emojis-Laughs-Smiley-4572955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gastromand.dk/gravad-laks-raeve-sovs/" TargetMode="External"/><Relationship Id="rId3" Type="http://schemas.openxmlformats.org/officeDocument/2006/relationships/image" Target="../media/image9.jpg"/><Relationship Id="rId7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vicklyry.dk/shop/catalog/delikatessen-c20/smoerrebroed-p12" TargetMode="External"/><Relationship Id="rId5" Type="http://schemas.openxmlformats.org/officeDocument/2006/relationships/image" Target="../media/image10.jpg"/><Relationship Id="rId4" Type="http://schemas.openxmlformats.org/officeDocument/2006/relationships/hyperlink" Target="https://www.flickr.com/photos/hepp/613299816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5B0866-2430-2370-A86C-24517E1114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Congenial" panose="020B0604020202020204" pitchFamily="2" charset="0"/>
              </a:rPr>
              <a:t>Denemarken</a:t>
            </a:r>
            <a:endParaRPr lang="en-NL">
              <a:latin typeface="Congenial" panose="020B0604020202020204" pitchFamily="2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CFC8AB3-8BE6-6C29-0D4E-BA7ED3BFCE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latin typeface="Congenial" panose="02000503040000020004" pitchFamily="2" charset="0"/>
              </a:rPr>
              <a:t>Gemaakt door Kevin Erkens</a:t>
            </a:r>
            <a:endParaRPr lang="en-NL">
              <a:latin typeface="Congenial" panose="02000503040000020004" pitchFamily="2" charset="0"/>
            </a:endParaRPr>
          </a:p>
        </p:txBody>
      </p:sp>
      <p:pic>
        <p:nvPicPr>
          <p:cNvPr id="9" name="Picture 2" descr="Vlag van Denemarken">
            <a:extLst>
              <a:ext uri="{FF2B5EF4-FFF2-40B4-BE49-F238E27FC236}">
                <a16:creationId xmlns:a16="http://schemas.microsoft.com/office/drawing/2014/main" id="{F567515D-E341-381B-31A0-B60650DE2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75" y="5953125"/>
            <a:ext cx="1190625" cy="904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Vlag van Denemarken">
            <a:extLst>
              <a:ext uri="{FF2B5EF4-FFF2-40B4-BE49-F238E27FC236}">
                <a16:creationId xmlns:a16="http://schemas.microsoft.com/office/drawing/2014/main" id="{182D6E09-7FA9-C098-5352-05839556E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782509" y="132587"/>
            <a:ext cx="3141579" cy="2387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1995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6324B1-E935-C832-EFB6-7FF3AF50D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ongenial" panose="02000503040000020004" pitchFamily="2" charset="0"/>
              </a:rPr>
              <a:t>Vragen?</a:t>
            </a:r>
            <a:endParaRPr lang="en-NL" dirty="0">
              <a:latin typeface="Congenial" panose="02000503040000020004" pitchFamily="2" charset="0"/>
            </a:endParaRPr>
          </a:p>
        </p:txBody>
      </p:sp>
      <p:pic>
        <p:nvPicPr>
          <p:cNvPr id="12" name="Tijdelijke aanduiding voor inhoud 11">
            <a:extLst>
              <a:ext uri="{FF2B5EF4-FFF2-40B4-BE49-F238E27FC236}">
                <a16:creationId xmlns:a16="http://schemas.microsoft.com/office/drawing/2014/main" id="{22700072-C75C-3703-7DD7-36E71A48B7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26903" y="3728866"/>
            <a:ext cx="3049776" cy="3049776"/>
          </a:xfrm>
        </p:spPr>
      </p:pic>
      <p:pic>
        <p:nvPicPr>
          <p:cNvPr id="4" name="Picture 2" descr="Vlag van Denemarken">
            <a:extLst>
              <a:ext uri="{FF2B5EF4-FFF2-40B4-BE49-F238E27FC236}">
                <a16:creationId xmlns:a16="http://schemas.microsoft.com/office/drawing/2014/main" id="{A7651DDD-981E-300A-67D4-7DD07E61E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75" y="5953125"/>
            <a:ext cx="1190625" cy="904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Vlag van Denemarken">
            <a:extLst>
              <a:ext uri="{FF2B5EF4-FFF2-40B4-BE49-F238E27FC236}">
                <a16:creationId xmlns:a16="http://schemas.microsoft.com/office/drawing/2014/main" id="{7727C878-8E75-F5BD-C1B0-768B8E5BE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5470666" y="826294"/>
            <a:ext cx="3141579" cy="2387600"/>
          </a:xfrm>
          <a:prstGeom prst="wedgeRectCallou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B4EE7ECA-2D66-7FC3-556A-CF076C2D1FF1}"/>
              </a:ext>
            </a:extLst>
          </p:cNvPr>
          <p:cNvSpPr txBox="1"/>
          <p:nvPr/>
        </p:nvSpPr>
        <p:spPr>
          <a:xfrm>
            <a:off x="6334848" y="618206"/>
            <a:ext cx="2432116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7500" dirty="0">
                <a:latin typeface="Congenial" panose="02000503040000020004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151507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6324B1-E935-C832-EFB6-7FF3AF50D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ongenial" panose="02000503040000020004" pitchFamily="2" charset="0"/>
              </a:rPr>
              <a:t>Klaar!</a:t>
            </a:r>
            <a:endParaRPr lang="en-NL" dirty="0">
              <a:latin typeface="Congenial" panose="02000503040000020004" pitchFamily="2" charset="0"/>
            </a:endParaRPr>
          </a:p>
        </p:txBody>
      </p:sp>
      <p:pic>
        <p:nvPicPr>
          <p:cNvPr id="4" name="Picture 2" descr="Vlag van Denemarken">
            <a:extLst>
              <a:ext uri="{FF2B5EF4-FFF2-40B4-BE49-F238E27FC236}">
                <a16:creationId xmlns:a16="http://schemas.microsoft.com/office/drawing/2014/main" id="{A7651DDD-981E-300A-67D4-7DD07E61E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75" y="5953125"/>
            <a:ext cx="1190625" cy="904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Vlag van Denemarken">
            <a:extLst>
              <a:ext uri="{FF2B5EF4-FFF2-40B4-BE49-F238E27FC236}">
                <a16:creationId xmlns:a16="http://schemas.microsoft.com/office/drawing/2014/main" id="{7727C878-8E75-F5BD-C1B0-768B8E5BE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5470666" y="826294"/>
            <a:ext cx="3141579" cy="2387600"/>
          </a:xfrm>
          <a:prstGeom prst="wedgeRectCallou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B4EE7ECA-2D66-7FC3-556A-CF076C2D1FF1}"/>
              </a:ext>
            </a:extLst>
          </p:cNvPr>
          <p:cNvSpPr txBox="1"/>
          <p:nvPr/>
        </p:nvSpPr>
        <p:spPr>
          <a:xfrm>
            <a:off x="6334848" y="618206"/>
            <a:ext cx="2432116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7500" dirty="0">
                <a:latin typeface="Congenial" panose="02000503040000020004" pitchFamily="2" charset="0"/>
              </a:rPr>
              <a:t>!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28001EA4-1796-5EFA-FA4F-B334EB481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3" name="Afbeelding 12" descr="Afbeelding met tekst, biljartbal, illustratie&#10;&#10;Automatisch gegenereerde beschrijving">
            <a:extLst>
              <a:ext uri="{FF2B5EF4-FFF2-40B4-BE49-F238E27FC236}">
                <a16:creationId xmlns:a16="http://schemas.microsoft.com/office/drawing/2014/main" id="{68CE7B4B-6B1F-6CDB-DFA3-BEA7006214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114800" y="3503815"/>
            <a:ext cx="3475017" cy="345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1156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1C676F-F1BA-77FB-083E-A30E61167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ngenial" panose="02000503040000020004" pitchFamily="2" charset="0"/>
              </a:rPr>
              <a:t>Inhoud	</a:t>
            </a:r>
            <a:endParaRPr lang="en-NL">
              <a:latin typeface="Congenial" panose="02000503040000020004" pitchFamily="2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EBA65ED-E1BE-715E-91F8-F4A8A3CE1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dirty="0">
                <a:latin typeface="Congenial" panose="02000503040000020004" pitchFamily="2" charset="0"/>
              </a:rPr>
              <a:t>Over Denemarken</a:t>
            </a:r>
          </a:p>
          <a:p>
            <a:r>
              <a:rPr lang="nl-NL" sz="2000" dirty="0">
                <a:latin typeface="Congenial" panose="02000503040000020004" pitchFamily="2" charset="0"/>
              </a:rPr>
              <a:t>Waar ik ga wonen</a:t>
            </a:r>
          </a:p>
          <a:p>
            <a:r>
              <a:rPr lang="nl-NL" sz="2000" dirty="0">
                <a:latin typeface="Congenial" panose="02000503040000020004" pitchFamily="2" charset="0"/>
              </a:rPr>
              <a:t>Waar ik naar school ga</a:t>
            </a:r>
          </a:p>
          <a:p>
            <a:r>
              <a:rPr lang="nl-NL" sz="2000" dirty="0">
                <a:latin typeface="Congenial" panose="02000503040000020004" pitchFamily="2" charset="0"/>
              </a:rPr>
              <a:t>Waar Denemarken bekend om staat</a:t>
            </a:r>
          </a:p>
          <a:p>
            <a:r>
              <a:rPr lang="nl-NL" sz="2000" dirty="0">
                <a:latin typeface="Congenial" panose="02000503040000020004" pitchFamily="2" charset="0"/>
              </a:rPr>
              <a:t>De Deense taal</a:t>
            </a:r>
          </a:p>
          <a:p>
            <a:r>
              <a:rPr lang="nl-NL" sz="2000" dirty="0">
                <a:latin typeface="Congenial" panose="02000503040000020004" pitchFamily="2" charset="0"/>
              </a:rPr>
              <a:t>De Deense cultuur</a:t>
            </a:r>
          </a:p>
          <a:p>
            <a:r>
              <a:rPr lang="nl-NL" sz="2000" dirty="0">
                <a:latin typeface="Congenial" panose="02000503040000020004" pitchFamily="2" charset="0"/>
              </a:rPr>
              <a:t>Het Deense eten</a:t>
            </a:r>
          </a:p>
        </p:txBody>
      </p:sp>
      <p:pic>
        <p:nvPicPr>
          <p:cNvPr id="5" name="Picture 2" descr="Vlag van Denemarken">
            <a:extLst>
              <a:ext uri="{FF2B5EF4-FFF2-40B4-BE49-F238E27FC236}">
                <a16:creationId xmlns:a16="http://schemas.microsoft.com/office/drawing/2014/main" id="{C23F612F-34CA-55F3-0970-9C8FDF59F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75" y="5953125"/>
            <a:ext cx="1190625" cy="904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7669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EFFBE7-88FB-05FA-D55F-727CB2E84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ongenial"/>
              </a:rPr>
              <a:t>Over Denemarken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76EA32C-362F-2DD1-0033-A384563D7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4968" y="1131491"/>
            <a:ext cx="6921758" cy="560466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000" dirty="0">
                <a:latin typeface="Congenial"/>
              </a:rPr>
              <a:t>Ligging: Noord-Europa, Scandinavië</a:t>
            </a:r>
          </a:p>
          <a:p>
            <a:r>
              <a:rPr lang="nl-NL" sz="2000" dirty="0">
                <a:latin typeface="Congenial"/>
              </a:rPr>
              <a:t>Hoofdstad: Kopenhagen</a:t>
            </a:r>
          </a:p>
          <a:p>
            <a:r>
              <a:rPr lang="nl-NL" sz="2000" dirty="0">
                <a:latin typeface="Congenial"/>
              </a:rPr>
              <a:t>Grootte: 43.094 km², iets groter dan Nederland, anderhalf keer zo groot als België</a:t>
            </a:r>
          </a:p>
          <a:p>
            <a:r>
              <a:rPr lang="nl-NL" sz="2000" dirty="0">
                <a:latin typeface="Congenial"/>
              </a:rPr>
              <a:t>Munt: Deense kroon (DKK of kr.)</a:t>
            </a:r>
          </a:p>
          <a:p>
            <a:r>
              <a:rPr lang="nl-NL" sz="2000" dirty="0">
                <a:latin typeface="Congenial"/>
              </a:rPr>
              <a:t>Koning: Koning Christian II</a:t>
            </a:r>
          </a:p>
          <a:p>
            <a:r>
              <a:rPr lang="nl-NL" sz="2000" dirty="0">
                <a:latin typeface="Congenial"/>
              </a:rPr>
              <a:t>Klimaat: Net een klein beetje kouder dan Nederland</a:t>
            </a:r>
          </a:p>
          <a:p>
            <a:r>
              <a:rPr lang="nl-NL" sz="2000" dirty="0">
                <a:latin typeface="Congenial"/>
              </a:rPr>
              <a:t>5,831 miljoen inwoners, ongeveer ⅓ van Nederland</a:t>
            </a:r>
          </a:p>
          <a:p>
            <a:endParaRPr lang="nl-NL" sz="2000" dirty="0">
              <a:latin typeface="Congenial" panose="02000503040000020004" pitchFamily="2" charset="0"/>
            </a:endParaRPr>
          </a:p>
          <a:p>
            <a:endParaRPr lang="nl-NL" sz="2000" dirty="0">
              <a:latin typeface="Congenial" panose="02000503040000020004" pitchFamily="2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40F76C9-E8DC-AEC6-23AB-A02E66093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48" y="1634604"/>
            <a:ext cx="4629473" cy="45423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Vlag van Denemarken">
            <a:extLst>
              <a:ext uri="{FF2B5EF4-FFF2-40B4-BE49-F238E27FC236}">
                <a16:creationId xmlns:a16="http://schemas.microsoft.com/office/drawing/2014/main" id="{AB0D59D8-3C39-73B4-7FFE-C8B5A2D4B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75" y="5953125"/>
            <a:ext cx="1190625" cy="904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e bronafbeelding bekijken">
            <a:extLst>
              <a:ext uri="{FF2B5EF4-FFF2-40B4-BE49-F238E27FC236}">
                <a16:creationId xmlns:a16="http://schemas.microsoft.com/office/drawing/2014/main" id="{90EEB9B0-92AD-C7EC-F70A-2AD1DF4FB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124" y="243285"/>
            <a:ext cx="132556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4201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6324B1-E935-C832-EFB6-7FF3AF50D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ongenial"/>
              </a:rPr>
              <a:t>Waar ik ga wonen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B4918B-6FC8-5755-ADD9-4857465D2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9950" y="1825625"/>
            <a:ext cx="4133850" cy="45085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 sz="2000" dirty="0">
                <a:solidFill>
                  <a:srgbClr val="000000"/>
                </a:solidFill>
                <a:latin typeface="Congenial"/>
              </a:rPr>
              <a:t>Stad: Aalborg</a:t>
            </a:r>
            <a:endParaRPr lang="da-DK" sz="2000" b="0" i="0" dirty="0">
              <a:solidFill>
                <a:srgbClr val="000000"/>
              </a:solidFill>
              <a:effectLst/>
              <a:latin typeface="Congenial"/>
            </a:endParaRPr>
          </a:p>
          <a:p>
            <a:r>
              <a:rPr lang="nl-NL" sz="2000" b="0" i="0" dirty="0">
                <a:solidFill>
                  <a:srgbClr val="000000"/>
                </a:solidFill>
                <a:effectLst/>
                <a:latin typeface="Congenial"/>
              </a:rPr>
              <a:t>Adres</a:t>
            </a:r>
            <a:r>
              <a:rPr lang="da-DK" sz="2000" b="0" i="0" dirty="0">
                <a:solidFill>
                  <a:srgbClr val="000000"/>
                </a:solidFill>
                <a:effectLst/>
                <a:latin typeface="Congenial"/>
              </a:rPr>
              <a:t>: Anna Anchers Vej 262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9DEBBAF-4912-DFF3-1581-735576E11D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47"/>
          <a:stretch/>
        </p:blipFill>
        <p:spPr>
          <a:xfrm>
            <a:off x="709927" y="1825625"/>
            <a:ext cx="6095999" cy="42610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Pijl: links 11">
            <a:extLst>
              <a:ext uri="{FF2B5EF4-FFF2-40B4-BE49-F238E27FC236}">
                <a16:creationId xmlns:a16="http://schemas.microsoft.com/office/drawing/2014/main" id="{52763321-28EB-A467-8DDC-609A2B1C0DF0}"/>
              </a:ext>
            </a:extLst>
          </p:cNvPr>
          <p:cNvSpPr/>
          <p:nvPr/>
        </p:nvSpPr>
        <p:spPr>
          <a:xfrm rot="18224069">
            <a:off x="3298194" y="2793456"/>
            <a:ext cx="767061" cy="283662"/>
          </a:xfrm>
          <a:prstGeom prst="lef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4" name="Picture 2" descr="Vlag van Denemarken">
            <a:extLst>
              <a:ext uri="{FF2B5EF4-FFF2-40B4-BE49-F238E27FC236}">
                <a16:creationId xmlns:a16="http://schemas.microsoft.com/office/drawing/2014/main" id="{F0595271-0D0F-9F22-364C-8FFF09A30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75" y="5953125"/>
            <a:ext cx="1190625" cy="904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2021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6324B1-E935-C832-EFB6-7FF3AF50D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ongenial"/>
              </a:rPr>
              <a:t>Waar ik naar school ga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B4918B-6FC8-5755-ADD9-4857465D2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0050" y="1690688"/>
            <a:ext cx="3886200" cy="45085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000" b="0" i="0" dirty="0">
                <a:solidFill>
                  <a:srgbClr val="000000"/>
                </a:solidFill>
                <a:effectLst/>
                <a:latin typeface="Congenial"/>
              </a:rPr>
              <a:t>Naam: Sofiendalskolen</a:t>
            </a:r>
          </a:p>
          <a:p>
            <a:r>
              <a:rPr lang="nl-NL" sz="2000" dirty="0">
                <a:solidFill>
                  <a:srgbClr val="000000"/>
                </a:solidFill>
                <a:latin typeface="Congenial"/>
              </a:rPr>
              <a:t>Stad: Aalborg</a:t>
            </a:r>
            <a:endParaRPr lang="nl-NL" sz="2000" b="0" i="0" dirty="0">
              <a:solidFill>
                <a:srgbClr val="000000"/>
              </a:solidFill>
              <a:effectLst/>
              <a:latin typeface="Congenial"/>
            </a:endParaRPr>
          </a:p>
          <a:p>
            <a:r>
              <a:rPr lang="nl-NL" sz="2000" dirty="0">
                <a:solidFill>
                  <a:srgbClr val="000000"/>
                </a:solidFill>
                <a:latin typeface="Congenial"/>
              </a:rPr>
              <a:t>Adres: Lange Müllersvej 18</a:t>
            </a:r>
          </a:p>
        </p:txBody>
      </p:sp>
      <p:pic>
        <p:nvPicPr>
          <p:cNvPr id="2050" name="Picture 2" descr="Sofiendalskolen, 9200 Aalborg SV">
            <a:extLst>
              <a:ext uri="{FF2B5EF4-FFF2-40B4-BE49-F238E27FC236}">
                <a16:creationId xmlns:a16="http://schemas.microsoft.com/office/drawing/2014/main" id="{971465B1-8D93-7206-3F1F-5F7FED54A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71" y="1825624"/>
            <a:ext cx="7146608" cy="3660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Vlag van Denemarken">
            <a:extLst>
              <a:ext uri="{FF2B5EF4-FFF2-40B4-BE49-F238E27FC236}">
                <a16:creationId xmlns:a16="http://schemas.microsoft.com/office/drawing/2014/main" id="{A7651DDD-981E-300A-67D4-7DD07E61E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75" y="5953125"/>
            <a:ext cx="1190625" cy="904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9939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6324B1-E935-C832-EFB6-7FF3AF50D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ongenial" panose="02000503040000020004" pitchFamily="2" charset="0"/>
              </a:rPr>
              <a:t>Waar Denemarken bekend om staat</a:t>
            </a:r>
            <a:endParaRPr lang="en-NL" dirty="0">
              <a:latin typeface="Congenial" panose="02000503040000020004" pitchFamily="2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B4918B-6FC8-5755-ADD9-4857465D2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479" y="1679803"/>
            <a:ext cx="11070771" cy="451938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000" dirty="0">
                <a:solidFill>
                  <a:srgbClr val="000000"/>
                </a:solidFill>
                <a:latin typeface="Congenial"/>
              </a:rPr>
              <a:t>De sprookjes van Hans Christian Andersen</a:t>
            </a:r>
            <a:endParaRPr lang="nl-NL" sz="2000" b="0" i="0" dirty="0">
              <a:solidFill>
                <a:srgbClr val="000000"/>
              </a:solidFill>
              <a:effectLst/>
              <a:latin typeface="Congenial" panose="02000503040000020004" pitchFamily="2" charset="0"/>
            </a:endParaRPr>
          </a:p>
          <a:p>
            <a:r>
              <a:rPr lang="nl-NL" sz="2000" b="0" i="0" dirty="0">
                <a:solidFill>
                  <a:srgbClr val="000000"/>
                </a:solidFill>
                <a:effectLst/>
                <a:latin typeface="Congenial"/>
              </a:rPr>
              <a:t>Het zeemeerminstandbeeld in Kopenhagen</a:t>
            </a:r>
          </a:p>
          <a:p>
            <a:r>
              <a:rPr lang="nl-NL" sz="2000" dirty="0">
                <a:solidFill>
                  <a:srgbClr val="000000"/>
                </a:solidFill>
                <a:latin typeface="Congenial"/>
              </a:rPr>
              <a:t>Legoland </a:t>
            </a:r>
            <a:r>
              <a:rPr lang="da-DK" sz="2000" dirty="0">
                <a:solidFill>
                  <a:srgbClr val="000000"/>
                </a:solidFill>
                <a:latin typeface="Congenial"/>
              </a:rPr>
              <a:t>Billund</a:t>
            </a:r>
          </a:p>
          <a:p>
            <a:r>
              <a:rPr lang="nl-NL" sz="2000" b="0" i="0" dirty="0">
                <a:solidFill>
                  <a:srgbClr val="000000"/>
                </a:solidFill>
                <a:effectLst/>
                <a:latin typeface="Congenial"/>
              </a:rPr>
              <a:t>De vele hoeveelheid stranden</a:t>
            </a:r>
          </a:p>
          <a:p>
            <a:endParaRPr lang="nl-NL" sz="2000" b="0" i="0" dirty="0">
              <a:solidFill>
                <a:srgbClr val="000000"/>
              </a:solidFill>
              <a:effectLst/>
              <a:latin typeface="Congenial"/>
            </a:endParaRPr>
          </a:p>
        </p:txBody>
      </p:sp>
      <p:pic>
        <p:nvPicPr>
          <p:cNvPr id="4" name="Picture 2" descr="Vlag van Denemarken">
            <a:extLst>
              <a:ext uri="{FF2B5EF4-FFF2-40B4-BE49-F238E27FC236}">
                <a16:creationId xmlns:a16="http://schemas.microsoft.com/office/drawing/2014/main" id="{A7651DDD-981E-300A-67D4-7DD07E61E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75" y="5953125"/>
            <a:ext cx="1190625" cy="904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5">
            <a:extLst>
              <a:ext uri="{FF2B5EF4-FFF2-40B4-BE49-F238E27FC236}">
                <a16:creationId xmlns:a16="http://schemas.microsoft.com/office/drawing/2014/main" id="{8C7D52C8-80CE-2C55-CCB5-A9E5233187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864" y="1519466"/>
            <a:ext cx="2169394" cy="9669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Afbeelding 6">
            <a:extLst>
              <a:ext uri="{FF2B5EF4-FFF2-40B4-BE49-F238E27FC236}">
                <a16:creationId xmlns:a16="http://schemas.microsoft.com/office/drawing/2014/main" id="{7277848C-AC21-23FF-0BB2-41FC3F0B69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364" y="1285432"/>
            <a:ext cx="2153841" cy="14349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Afbeelding 7">
            <a:extLst>
              <a:ext uri="{FF2B5EF4-FFF2-40B4-BE49-F238E27FC236}">
                <a16:creationId xmlns:a16="http://schemas.microsoft.com/office/drawing/2014/main" id="{C3AC51F6-194A-803E-C7FD-C2A8F2DC53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703" y="2909593"/>
            <a:ext cx="2355637" cy="17667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766019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6324B1-E935-C832-EFB6-7FF3AF50D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Congenial" panose="02000503040000020004" pitchFamily="2" charset="0"/>
              </a:rPr>
              <a:t>De Deense taal</a:t>
            </a:r>
            <a:endParaRPr lang="en-NL">
              <a:latin typeface="Congenial" panose="02000503040000020004" pitchFamily="2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B4918B-6FC8-5755-ADD9-4857465D2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479" y="1679803"/>
            <a:ext cx="11070771" cy="451938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 sz="2000">
                <a:solidFill>
                  <a:srgbClr val="000000"/>
                </a:solidFill>
                <a:latin typeface="Congenial"/>
              </a:rPr>
              <a:t>Taal: Deens</a:t>
            </a:r>
          </a:p>
          <a:p>
            <a:endParaRPr lang="da-DK" sz="2000" b="0" i="0">
              <a:solidFill>
                <a:srgbClr val="000000"/>
              </a:solidFill>
              <a:effectLst/>
              <a:latin typeface="Congenial"/>
            </a:endParaRPr>
          </a:p>
          <a:p>
            <a:endParaRPr lang="da-DK" sz="2000" b="0" i="0">
              <a:solidFill>
                <a:srgbClr val="000000"/>
              </a:solidFill>
              <a:effectLst/>
              <a:latin typeface="Congenial"/>
            </a:endParaRPr>
          </a:p>
          <a:p>
            <a:endParaRPr lang="da-DK" sz="2000" b="0" i="0">
              <a:solidFill>
                <a:srgbClr val="000000"/>
              </a:solidFill>
              <a:effectLst/>
              <a:latin typeface="Congenial"/>
            </a:endParaRPr>
          </a:p>
        </p:txBody>
      </p:sp>
      <p:pic>
        <p:nvPicPr>
          <p:cNvPr id="4" name="Picture 2" descr="Vlag van Denemarken">
            <a:extLst>
              <a:ext uri="{FF2B5EF4-FFF2-40B4-BE49-F238E27FC236}">
                <a16:creationId xmlns:a16="http://schemas.microsoft.com/office/drawing/2014/main" id="{A7651DDD-981E-300A-67D4-7DD07E61E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75" y="5953125"/>
            <a:ext cx="1190625" cy="904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94109BBA-0C27-E4EF-5DC1-B4FBB028E2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086636"/>
              </p:ext>
            </p:extLst>
          </p:nvPr>
        </p:nvGraphicFramePr>
        <p:xfrm>
          <a:off x="835479" y="2114951"/>
          <a:ext cx="8128000" cy="38100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8053956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4202724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latin typeface="Congenial"/>
                        </a:rPr>
                        <a:t>Woord</a:t>
                      </a:r>
                      <a:endParaRPr lang="nl-NL" sz="2000">
                        <a:ln>
                          <a:solidFill>
                            <a:sysClr val="windowText" lastClr="000000"/>
                          </a:solidFill>
                        </a:ln>
                        <a:latin typeface="Congenial"/>
                      </a:endParaRPr>
                    </a:p>
                  </a:txBody>
                  <a:tcPr>
                    <a:lnL w="38100">
                      <a:solidFill>
                        <a:schemeClr val="tx1"/>
                      </a:solidFill>
                    </a:lnL>
                    <a:lnR w="38100">
                      <a:solidFill>
                        <a:schemeClr val="tx1"/>
                      </a:solidFill>
                    </a:lnR>
                    <a:lnT w="38100">
                      <a:solidFill>
                        <a:schemeClr val="tx1"/>
                      </a:solidFill>
                    </a:lnT>
                    <a:lnB w="381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latin typeface="Congenial"/>
                        </a:rPr>
                        <a:t>Betekenis</a:t>
                      </a:r>
                      <a:endParaRPr lang="nl-NL" sz="2000" kern="1200">
                        <a:ln>
                          <a:solidFill>
                            <a:sysClr val="windowText" lastClr="000000"/>
                          </a:solidFill>
                        </a:ln>
                        <a:latin typeface="Congenial"/>
                      </a:endParaRPr>
                    </a:p>
                  </a:txBody>
                  <a:tcPr>
                    <a:lnL w="38100">
                      <a:solidFill>
                        <a:schemeClr val="tx1"/>
                      </a:solidFill>
                    </a:lnL>
                    <a:lnR w="38100">
                      <a:solidFill>
                        <a:schemeClr val="tx1"/>
                      </a:solidFill>
                    </a:lnR>
                    <a:lnT w="38100">
                      <a:solidFill>
                        <a:schemeClr val="tx1"/>
                      </a:solidFill>
                    </a:lnT>
                    <a:lnB w="381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7813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Congenial"/>
                        </a:rPr>
                        <a:t>Hej</a:t>
                      </a:r>
                      <a:endParaRPr lang="nl-NL" sz="2200">
                        <a:ln>
                          <a:solidFill>
                            <a:sysClr val="windowText" lastClr="000000"/>
                          </a:solidFill>
                        </a:ln>
                        <a:latin typeface="Congenial"/>
                      </a:endParaRPr>
                    </a:p>
                  </a:txBody>
                  <a:tcPr>
                    <a:lnL w="38100">
                      <a:solidFill>
                        <a:schemeClr val="tx1"/>
                      </a:solidFill>
                    </a:lnL>
                    <a:lnR w="38100">
                      <a:solidFill>
                        <a:schemeClr val="tx1"/>
                      </a:solidFill>
                    </a:lnR>
                    <a:lnT w="38100">
                      <a:solidFill>
                        <a:schemeClr val="tx1"/>
                      </a:solidFill>
                    </a:lnT>
                    <a:lnB w="381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a-DK" sz="2200" kern="120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Congenial"/>
                        </a:rPr>
                        <a:t>Hallo</a:t>
                      </a:r>
                      <a:endParaRPr lang="nl-NL" sz="2200" kern="1200" noProof="0">
                        <a:ln>
                          <a:solidFill>
                            <a:sysClr val="windowText" lastClr="000000"/>
                          </a:solidFill>
                        </a:ln>
                        <a:latin typeface="Congenial"/>
                      </a:endParaRPr>
                    </a:p>
                  </a:txBody>
                  <a:tcPr>
                    <a:lnL w="38100">
                      <a:solidFill>
                        <a:schemeClr val="tx1"/>
                      </a:solidFill>
                    </a:lnL>
                    <a:lnR w="38100">
                      <a:solidFill>
                        <a:schemeClr val="tx1"/>
                      </a:solidFill>
                    </a:lnR>
                    <a:lnT w="38100">
                      <a:solidFill>
                        <a:schemeClr val="tx1"/>
                      </a:solidFill>
                    </a:lnT>
                    <a:lnB w="381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7040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kern="12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latin typeface="Congenial"/>
                        </a:rPr>
                        <a:t>Måske</a:t>
                      </a:r>
                      <a:endParaRPr lang="nl-NL" sz="2200" kern="1200">
                        <a:ln>
                          <a:solidFill>
                            <a:sysClr val="windowText" lastClr="000000"/>
                          </a:solidFill>
                        </a:ln>
                        <a:latin typeface="Congenial"/>
                      </a:endParaRPr>
                    </a:p>
                  </a:txBody>
                  <a:tcPr>
                    <a:lnL w="38100">
                      <a:solidFill>
                        <a:schemeClr val="tx1"/>
                      </a:solidFill>
                    </a:lnL>
                    <a:lnR w="38100">
                      <a:solidFill>
                        <a:schemeClr val="tx1"/>
                      </a:solidFill>
                    </a:lnR>
                    <a:lnT w="38100">
                      <a:solidFill>
                        <a:schemeClr val="tx1"/>
                      </a:solidFill>
                    </a:lnT>
                    <a:lnB w="381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200" kern="120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Congenial"/>
                        </a:rPr>
                        <a:t>Misschien</a:t>
                      </a:r>
                      <a:endParaRPr lang="nl-NL" sz="2200" kern="1200" noProof="0">
                        <a:ln>
                          <a:solidFill>
                            <a:sysClr val="windowText" lastClr="000000"/>
                          </a:solidFill>
                        </a:ln>
                        <a:latin typeface="Congenial"/>
                      </a:endParaRPr>
                    </a:p>
                  </a:txBody>
                  <a:tcPr>
                    <a:lnL w="38100">
                      <a:solidFill>
                        <a:schemeClr val="tx1"/>
                      </a:solidFill>
                    </a:lnL>
                    <a:lnR w="38100">
                      <a:solidFill>
                        <a:schemeClr val="tx1"/>
                      </a:solidFill>
                    </a:lnR>
                    <a:lnT w="38100">
                      <a:solidFill>
                        <a:schemeClr val="tx1"/>
                      </a:solidFill>
                    </a:lnT>
                    <a:lnB w="381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0595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2200" kern="120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Congenial"/>
                        </a:rPr>
                        <a:t>Godmorgen </a:t>
                      </a:r>
                      <a:endParaRPr lang="nl-NL" sz="2200" kern="1200">
                        <a:ln>
                          <a:solidFill>
                            <a:sysClr val="windowText" lastClr="000000"/>
                          </a:solidFill>
                        </a:ln>
                        <a:latin typeface="Congenial"/>
                      </a:endParaRPr>
                    </a:p>
                  </a:txBody>
                  <a:tcPr>
                    <a:lnL w="38100">
                      <a:solidFill>
                        <a:schemeClr val="tx1"/>
                      </a:solidFill>
                    </a:lnL>
                    <a:lnR w="38100">
                      <a:solidFill>
                        <a:schemeClr val="tx1"/>
                      </a:solidFill>
                    </a:lnR>
                    <a:lnT w="38100">
                      <a:solidFill>
                        <a:schemeClr val="tx1"/>
                      </a:solidFill>
                    </a:lnT>
                    <a:lnB w="381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a-DK" sz="2200" kern="120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Congenial"/>
                        </a:rPr>
                        <a:t>Goedemorgen </a:t>
                      </a:r>
                      <a:endParaRPr lang="nl-NL" sz="2200" kern="1200" noProof="0">
                        <a:ln>
                          <a:solidFill>
                            <a:sysClr val="windowText" lastClr="000000"/>
                          </a:solidFill>
                        </a:ln>
                        <a:latin typeface="Congenial"/>
                      </a:endParaRPr>
                    </a:p>
                  </a:txBody>
                  <a:tcPr>
                    <a:lnL w="38100">
                      <a:solidFill>
                        <a:schemeClr val="tx1"/>
                      </a:solidFill>
                    </a:lnL>
                    <a:lnR w="38100">
                      <a:solidFill>
                        <a:schemeClr val="tx1"/>
                      </a:solidFill>
                    </a:lnR>
                    <a:lnT w="38100">
                      <a:solidFill>
                        <a:schemeClr val="tx1"/>
                      </a:solidFill>
                    </a:lnT>
                    <a:lnB w="381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3295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2200" kern="120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Congenial"/>
                        </a:rPr>
                        <a:t>Godaften </a:t>
                      </a:r>
                      <a:endParaRPr lang="nl-NL" sz="2200" kern="1200">
                        <a:ln>
                          <a:solidFill>
                            <a:sysClr val="windowText" lastClr="000000"/>
                          </a:solidFill>
                        </a:ln>
                        <a:latin typeface="Congenial"/>
                      </a:endParaRPr>
                    </a:p>
                  </a:txBody>
                  <a:tcPr>
                    <a:lnL w="38100">
                      <a:solidFill>
                        <a:schemeClr val="tx1"/>
                      </a:solidFill>
                    </a:lnL>
                    <a:lnR w="38100">
                      <a:solidFill>
                        <a:schemeClr val="tx1"/>
                      </a:solidFill>
                    </a:lnR>
                    <a:lnT w="38100">
                      <a:solidFill>
                        <a:schemeClr val="tx1"/>
                      </a:solidFill>
                    </a:lnT>
                    <a:lnB w="381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a-DK" sz="2200" kern="120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Congenial"/>
                        </a:rPr>
                        <a:t>Goedenacht</a:t>
                      </a:r>
                      <a:endParaRPr lang="nl-NL" sz="2200" kern="1200" noProof="0">
                        <a:ln>
                          <a:solidFill>
                            <a:sysClr val="windowText" lastClr="000000"/>
                          </a:solidFill>
                        </a:ln>
                        <a:latin typeface="Congenial"/>
                      </a:endParaRPr>
                    </a:p>
                  </a:txBody>
                  <a:tcPr>
                    <a:lnL w="38100">
                      <a:solidFill>
                        <a:schemeClr val="tx1"/>
                      </a:solidFill>
                    </a:lnL>
                    <a:lnR w="38100">
                      <a:solidFill>
                        <a:schemeClr val="tx1"/>
                      </a:solidFill>
                    </a:lnR>
                    <a:lnT w="38100">
                      <a:solidFill>
                        <a:schemeClr val="tx1"/>
                      </a:solidFill>
                    </a:lnT>
                    <a:lnB w="381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5684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2200" kern="120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Congenial"/>
                        </a:rPr>
                        <a:t>Dreng </a:t>
                      </a:r>
                      <a:endParaRPr lang="nl-NL" sz="2200" kern="1200">
                        <a:ln>
                          <a:solidFill>
                            <a:sysClr val="windowText" lastClr="000000"/>
                          </a:solidFill>
                        </a:ln>
                        <a:latin typeface="Congenial"/>
                      </a:endParaRPr>
                    </a:p>
                  </a:txBody>
                  <a:tcPr>
                    <a:lnL w="38100">
                      <a:solidFill>
                        <a:schemeClr val="tx1"/>
                      </a:solidFill>
                    </a:lnL>
                    <a:lnR w="38100">
                      <a:solidFill>
                        <a:schemeClr val="tx1"/>
                      </a:solidFill>
                    </a:lnR>
                    <a:lnT w="38100">
                      <a:solidFill>
                        <a:schemeClr val="tx1"/>
                      </a:solidFill>
                    </a:lnT>
                    <a:lnB w="381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a-DK" sz="2200" kern="120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Congenial"/>
                        </a:rPr>
                        <a:t>Jongen</a:t>
                      </a:r>
                      <a:endParaRPr lang="nl-NL" sz="2200" kern="1200" noProof="0">
                        <a:ln>
                          <a:solidFill>
                            <a:sysClr val="windowText" lastClr="000000"/>
                          </a:solidFill>
                        </a:ln>
                        <a:latin typeface="Congenial"/>
                      </a:endParaRPr>
                    </a:p>
                  </a:txBody>
                  <a:tcPr>
                    <a:lnL w="38100">
                      <a:solidFill>
                        <a:schemeClr val="tx1"/>
                      </a:solidFill>
                    </a:lnL>
                    <a:lnR w="38100">
                      <a:solidFill>
                        <a:schemeClr val="tx1"/>
                      </a:solidFill>
                    </a:lnR>
                    <a:lnT w="38100">
                      <a:solidFill>
                        <a:schemeClr val="tx1"/>
                      </a:solidFill>
                    </a:lnT>
                    <a:lnB w="381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9855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2200" kern="120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Congenial"/>
                        </a:rPr>
                        <a:t>Pige</a:t>
                      </a:r>
                      <a:endParaRPr lang="nl-NL" sz="2200" kern="1200">
                        <a:ln>
                          <a:solidFill>
                            <a:sysClr val="windowText" lastClr="000000"/>
                          </a:solidFill>
                        </a:ln>
                        <a:latin typeface="Congenial"/>
                      </a:endParaRPr>
                    </a:p>
                  </a:txBody>
                  <a:tcPr>
                    <a:lnL w="38100">
                      <a:solidFill>
                        <a:schemeClr val="tx1"/>
                      </a:solidFill>
                    </a:lnL>
                    <a:lnR w="38100">
                      <a:solidFill>
                        <a:schemeClr val="tx1"/>
                      </a:solidFill>
                    </a:lnR>
                    <a:lnT w="38100">
                      <a:solidFill>
                        <a:schemeClr val="tx1"/>
                      </a:solidFill>
                    </a:lnT>
                    <a:lnB w="381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a-DK" sz="2200" kern="120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Congenial"/>
                        </a:rPr>
                        <a:t>Meisje </a:t>
                      </a:r>
                      <a:endParaRPr lang="nl-NL" sz="2200" kern="1200" noProof="0">
                        <a:ln>
                          <a:solidFill>
                            <a:sysClr val="windowText" lastClr="000000"/>
                          </a:solidFill>
                        </a:ln>
                        <a:latin typeface="Congenial"/>
                      </a:endParaRPr>
                    </a:p>
                  </a:txBody>
                  <a:tcPr>
                    <a:lnL w="38100">
                      <a:solidFill>
                        <a:schemeClr val="tx1"/>
                      </a:solidFill>
                    </a:lnL>
                    <a:lnR w="38100">
                      <a:solidFill>
                        <a:schemeClr val="tx1"/>
                      </a:solidFill>
                    </a:lnR>
                    <a:lnT w="38100">
                      <a:solidFill>
                        <a:schemeClr val="tx1"/>
                      </a:solidFill>
                    </a:lnT>
                    <a:lnB w="381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9588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2200" kern="120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Congenial"/>
                        </a:rPr>
                        <a:t>Mand</a:t>
                      </a:r>
                      <a:endParaRPr lang="nl-NL" sz="2200" kern="1200">
                        <a:ln>
                          <a:solidFill>
                            <a:sysClr val="windowText" lastClr="000000"/>
                          </a:solidFill>
                        </a:ln>
                        <a:latin typeface="Congenial"/>
                      </a:endParaRPr>
                    </a:p>
                  </a:txBody>
                  <a:tcPr>
                    <a:lnL w="38100">
                      <a:solidFill>
                        <a:schemeClr val="tx1"/>
                      </a:solidFill>
                    </a:lnL>
                    <a:lnR w="38100">
                      <a:solidFill>
                        <a:schemeClr val="tx1"/>
                      </a:solidFill>
                    </a:lnR>
                    <a:lnT w="38100">
                      <a:solidFill>
                        <a:schemeClr val="tx1"/>
                      </a:solidFill>
                    </a:lnT>
                    <a:lnB w="381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a-DK" sz="2200" kern="120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Congenial"/>
                        </a:rPr>
                        <a:t>Man</a:t>
                      </a:r>
                      <a:endParaRPr lang="da-DK" sz="2200" kern="1200" noProof="0">
                        <a:ln>
                          <a:solidFill>
                            <a:sysClr val="windowText" lastClr="000000"/>
                          </a:solidFill>
                        </a:ln>
                        <a:latin typeface="Congenial"/>
                      </a:endParaRPr>
                    </a:p>
                  </a:txBody>
                  <a:tcPr>
                    <a:lnL w="38100">
                      <a:solidFill>
                        <a:schemeClr val="tx1"/>
                      </a:solidFill>
                    </a:lnL>
                    <a:lnR w="38100">
                      <a:solidFill>
                        <a:schemeClr val="tx1"/>
                      </a:solidFill>
                    </a:lnR>
                    <a:lnT w="38100">
                      <a:solidFill>
                        <a:schemeClr val="tx1"/>
                      </a:solidFill>
                    </a:lnT>
                    <a:lnB w="381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7622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2200" kern="120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Congenial"/>
                        </a:rPr>
                        <a:t>Kvinde</a:t>
                      </a:r>
                      <a:endParaRPr lang="nl-NL" sz="2200" kern="1200">
                        <a:ln>
                          <a:solidFill>
                            <a:sysClr val="windowText" lastClr="000000"/>
                          </a:solidFill>
                        </a:ln>
                        <a:latin typeface="Congenial"/>
                      </a:endParaRPr>
                    </a:p>
                  </a:txBody>
                  <a:tcPr>
                    <a:lnL w="38100">
                      <a:solidFill>
                        <a:schemeClr val="tx1"/>
                      </a:solidFill>
                    </a:lnL>
                    <a:lnR w="38100">
                      <a:solidFill>
                        <a:schemeClr val="tx1"/>
                      </a:solidFill>
                    </a:lnR>
                    <a:lnT w="38100">
                      <a:solidFill>
                        <a:schemeClr val="tx1"/>
                      </a:solidFill>
                    </a:lnT>
                    <a:lnB w="381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a-DK" sz="2200" kern="120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Congenial"/>
                        </a:rPr>
                        <a:t>Vrouw</a:t>
                      </a:r>
                      <a:endParaRPr lang="da-DK" sz="2200" kern="1200" noProof="0">
                        <a:ln>
                          <a:solidFill>
                            <a:sysClr val="windowText" lastClr="000000"/>
                          </a:solidFill>
                        </a:ln>
                        <a:latin typeface="Congenial"/>
                      </a:endParaRPr>
                    </a:p>
                  </a:txBody>
                  <a:tcPr>
                    <a:lnL w="38100">
                      <a:solidFill>
                        <a:schemeClr val="tx1"/>
                      </a:solidFill>
                    </a:lnL>
                    <a:lnR w="38100">
                      <a:solidFill>
                        <a:schemeClr val="tx1"/>
                      </a:solidFill>
                    </a:lnR>
                    <a:lnT w="38100">
                      <a:solidFill>
                        <a:schemeClr val="tx1"/>
                      </a:solidFill>
                    </a:lnT>
                    <a:lnB w="381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8287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73239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6324B1-E935-C832-EFB6-7FF3AF50D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ongenial" panose="02000503040000020004" pitchFamily="2" charset="0"/>
              </a:rPr>
              <a:t>De Deense cultuur</a:t>
            </a:r>
            <a:endParaRPr lang="en-NL" dirty="0">
              <a:latin typeface="Congenial" panose="02000503040000020004" pitchFamily="2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B4918B-6FC8-5755-ADD9-4857465D2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479" y="1679803"/>
            <a:ext cx="11070771" cy="451938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 sz="2000" b="0" i="0" dirty="0">
                <a:solidFill>
                  <a:srgbClr val="000000"/>
                </a:solidFill>
                <a:effectLst/>
                <a:latin typeface="Congenial"/>
              </a:rPr>
              <a:t>Rustig leven (Hygge)</a:t>
            </a:r>
            <a:endParaRPr lang="da-DK" sz="1600" b="0" i="0" dirty="0">
              <a:solidFill>
                <a:srgbClr val="000000"/>
              </a:solidFill>
              <a:effectLst/>
              <a:latin typeface="Congenial"/>
            </a:endParaRPr>
          </a:p>
          <a:p>
            <a:r>
              <a:rPr lang="da-DK" sz="2000" dirty="0">
                <a:solidFill>
                  <a:srgbClr val="000000"/>
                </a:solidFill>
                <a:latin typeface="Congenial"/>
              </a:rPr>
              <a:t>Gastvrij</a:t>
            </a:r>
          </a:p>
          <a:p>
            <a:r>
              <a:rPr lang="da-DK" sz="2000" dirty="0">
                <a:solidFill>
                  <a:srgbClr val="000000"/>
                </a:solidFill>
                <a:latin typeface="Congenial"/>
              </a:rPr>
              <a:t>Tolerant (de mensen passen zich aan)</a:t>
            </a:r>
          </a:p>
        </p:txBody>
      </p:sp>
      <p:pic>
        <p:nvPicPr>
          <p:cNvPr id="4" name="Picture 2" descr="Vlag van Denemarken">
            <a:extLst>
              <a:ext uri="{FF2B5EF4-FFF2-40B4-BE49-F238E27FC236}">
                <a16:creationId xmlns:a16="http://schemas.microsoft.com/office/drawing/2014/main" id="{A7651DDD-981E-300A-67D4-7DD07E61E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75" y="5953125"/>
            <a:ext cx="1190625" cy="904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1473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6324B1-E935-C832-EFB6-7FF3AF50D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ongenial" panose="02000503040000020004" pitchFamily="2" charset="0"/>
              </a:rPr>
              <a:t>Het Deense eten</a:t>
            </a:r>
            <a:endParaRPr lang="en-NL" dirty="0">
              <a:latin typeface="Congenial" panose="02000503040000020004" pitchFamily="2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B4918B-6FC8-5755-ADD9-4857465D2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479" y="1679803"/>
            <a:ext cx="11070771" cy="451938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400" dirty="0" err="1">
                <a:latin typeface="Congenial" panose="02000503040000020004" pitchFamily="2" charset="0"/>
              </a:rPr>
              <a:t>Fæskesteg</a:t>
            </a:r>
            <a:r>
              <a:rPr lang="nl-NL" sz="2400" dirty="0">
                <a:latin typeface="Congenial" panose="02000503040000020004" pitchFamily="2" charset="0"/>
              </a:rPr>
              <a:t> (varkensvlees met spek)</a:t>
            </a:r>
          </a:p>
          <a:p>
            <a:r>
              <a:rPr lang="nl-NL" sz="2400" dirty="0" err="1">
                <a:solidFill>
                  <a:srgbClr val="000000"/>
                </a:solidFill>
                <a:latin typeface="Congenial" panose="02000503040000020004" pitchFamily="2" charset="0"/>
              </a:rPr>
              <a:t>Smørrebrød</a:t>
            </a:r>
            <a:r>
              <a:rPr lang="nl-NL" sz="2400" dirty="0">
                <a:solidFill>
                  <a:srgbClr val="000000"/>
                </a:solidFill>
                <a:latin typeface="Congenial" panose="02000503040000020004" pitchFamily="2" charset="0"/>
              </a:rPr>
              <a:t> (belegde sneetjes roggebrood)</a:t>
            </a:r>
          </a:p>
          <a:p>
            <a:r>
              <a:rPr lang="nl-NL" sz="2400" dirty="0" err="1">
                <a:solidFill>
                  <a:srgbClr val="000000"/>
                </a:solidFill>
                <a:latin typeface="Congenial" panose="02000503040000020004" pitchFamily="2" charset="0"/>
              </a:rPr>
              <a:t>Gravad</a:t>
            </a:r>
            <a:r>
              <a:rPr lang="nl-NL" sz="2400" dirty="0">
                <a:solidFill>
                  <a:srgbClr val="000000"/>
                </a:solidFill>
                <a:latin typeface="Congenial" panose="02000503040000020004" pitchFamily="2" charset="0"/>
              </a:rPr>
              <a:t> Laks (gerookte zalm)</a:t>
            </a:r>
          </a:p>
          <a:p>
            <a:endParaRPr lang="da-DK" sz="2400" dirty="0">
              <a:solidFill>
                <a:srgbClr val="000000"/>
              </a:solidFill>
              <a:latin typeface="Congenial" panose="02000503040000020004" pitchFamily="2" charset="0"/>
            </a:endParaRPr>
          </a:p>
        </p:txBody>
      </p:sp>
      <p:pic>
        <p:nvPicPr>
          <p:cNvPr id="4" name="Picture 2" descr="Vlag van Denemarken">
            <a:extLst>
              <a:ext uri="{FF2B5EF4-FFF2-40B4-BE49-F238E27FC236}">
                <a16:creationId xmlns:a16="http://schemas.microsoft.com/office/drawing/2014/main" id="{A7651DDD-981E-300A-67D4-7DD07E61E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75" y="5953125"/>
            <a:ext cx="1190625" cy="904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Afbeelding met voedsel, schotel, barbecue, grill&#10;&#10;Automatisch gegenereerde beschrijving">
            <a:extLst>
              <a:ext uri="{FF2B5EF4-FFF2-40B4-BE49-F238E27FC236}">
                <a16:creationId xmlns:a16="http://schemas.microsoft.com/office/drawing/2014/main" id="{97454F41-E3A0-A1D7-A431-363F0F0ADB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198466" y="1155081"/>
            <a:ext cx="1585001" cy="10494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81B4F420-B555-8314-74E7-12BE37C43A95}"/>
              </a:ext>
            </a:extLst>
          </p:cNvPr>
          <p:cNvSpPr txBox="1"/>
          <p:nvPr/>
        </p:nvSpPr>
        <p:spPr>
          <a:xfrm>
            <a:off x="7272467" y="2215410"/>
            <a:ext cx="1585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100" dirty="0" err="1">
                <a:latin typeface="Congenial" panose="02000503040000020004" pitchFamily="2" charset="0"/>
              </a:rPr>
              <a:t>Fæskesteg</a:t>
            </a:r>
            <a:endParaRPr lang="nl-NL" sz="1100" dirty="0">
              <a:latin typeface="Congenial" panose="02000503040000020004" pitchFamily="2" charset="0"/>
            </a:endParaRPr>
          </a:p>
        </p:txBody>
      </p:sp>
      <p:pic>
        <p:nvPicPr>
          <p:cNvPr id="9" name="Afbeelding 8" descr="Afbeelding met voedsel, schotel, sushi, verschillende&#10;&#10;Automatisch gegenereerde beschrijving">
            <a:extLst>
              <a:ext uri="{FF2B5EF4-FFF2-40B4-BE49-F238E27FC236}">
                <a16:creationId xmlns:a16="http://schemas.microsoft.com/office/drawing/2014/main" id="{5BE2763E-2B8A-465B-525B-BDC80494AC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961594" y="1155081"/>
            <a:ext cx="1501726" cy="10603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4256939B-4832-C9C2-4892-33E7EC461C8F}"/>
              </a:ext>
            </a:extLst>
          </p:cNvPr>
          <p:cNvSpPr txBox="1"/>
          <p:nvPr/>
        </p:nvSpPr>
        <p:spPr>
          <a:xfrm>
            <a:off x="8477447" y="2283206"/>
            <a:ext cx="24700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100" dirty="0" err="1">
                <a:solidFill>
                  <a:srgbClr val="000000"/>
                </a:solidFill>
                <a:latin typeface="Congenial" panose="02000503040000020004" pitchFamily="2" charset="0"/>
              </a:rPr>
              <a:t>Smørrebrød</a:t>
            </a:r>
            <a:endParaRPr lang="nl-NL" sz="1100" dirty="0">
              <a:solidFill>
                <a:srgbClr val="000000"/>
              </a:solidFill>
              <a:latin typeface="Congenial" panose="02000503040000020004" pitchFamily="2" charset="0"/>
            </a:endParaRPr>
          </a:p>
        </p:txBody>
      </p:sp>
      <p:pic>
        <p:nvPicPr>
          <p:cNvPr id="13" name="Afbeelding 12" descr="Afbeelding met bord, voedsel, vlees, wit&#10;&#10;Automatisch gegenereerde beschrijving">
            <a:extLst>
              <a:ext uri="{FF2B5EF4-FFF2-40B4-BE49-F238E27FC236}">
                <a16:creationId xmlns:a16="http://schemas.microsoft.com/office/drawing/2014/main" id="{7BC4636A-AB94-A4FF-BD66-530C28FE70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0699884" y="1155081"/>
            <a:ext cx="1251305" cy="10603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2C65239D-3C29-DA5A-2556-4C7415B36E23}"/>
              </a:ext>
            </a:extLst>
          </p:cNvPr>
          <p:cNvSpPr txBox="1"/>
          <p:nvPr/>
        </p:nvSpPr>
        <p:spPr>
          <a:xfrm>
            <a:off x="10748359" y="2283206"/>
            <a:ext cx="13569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 err="1">
                <a:solidFill>
                  <a:srgbClr val="000000"/>
                </a:solidFill>
                <a:latin typeface="Congenial" panose="02000503040000020004" pitchFamily="2" charset="0"/>
              </a:rPr>
              <a:t>Gravad</a:t>
            </a:r>
            <a:r>
              <a:rPr lang="nl-NL" sz="1100" dirty="0">
                <a:solidFill>
                  <a:srgbClr val="000000"/>
                </a:solidFill>
                <a:latin typeface="Congenial" panose="02000503040000020004" pitchFamily="2" charset="0"/>
              </a:rPr>
              <a:t> Laks</a:t>
            </a:r>
            <a:endParaRPr lang="nl-NL" sz="1100" dirty="0">
              <a:latin typeface="Congenial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6770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/>
      <p:bldP spid="15" grpId="0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</Words>
  <Application>Microsoft Office PowerPoint</Application>
  <PresentationFormat>Breedbeeld</PresentationFormat>
  <Paragraphs>66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Kantoorthema</vt:lpstr>
      <vt:lpstr>Denemarken</vt:lpstr>
      <vt:lpstr>Inhoud </vt:lpstr>
      <vt:lpstr>Over Denemarken</vt:lpstr>
      <vt:lpstr>Waar ik ga wonen</vt:lpstr>
      <vt:lpstr>Waar ik naar school ga</vt:lpstr>
      <vt:lpstr>Waar Denemarken bekend om staat</vt:lpstr>
      <vt:lpstr>De Deense taal</vt:lpstr>
      <vt:lpstr>De Deense cultuur</vt:lpstr>
      <vt:lpstr>Het Deense eten</vt:lpstr>
      <vt:lpstr>Vragen?</vt:lpstr>
      <vt:lpstr>Klaar!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Denemarken</dc:title>
  <dc:creator>Willem-Jan Erkens</dc:creator>
  <cp:lastModifiedBy>Willem-Jan Erkens</cp:lastModifiedBy>
  <cp:revision>24</cp:revision>
  <dcterms:created xsi:type="dcterms:W3CDTF">2022-05-12T13:59:21Z</dcterms:created>
  <dcterms:modified xsi:type="dcterms:W3CDTF">2022-05-29T12:33:07Z</dcterms:modified>
</cp:coreProperties>
</file>