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8" r:id="rId11"/>
    <p:sldId id="272" r:id="rId12"/>
    <p:sldId id="264" r:id="rId13"/>
    <p:sldId id="269" r:id="rId14"/>
    <p:sldId id="270" r:id="rId15"/>
    <p:sldId id="271" r:id="rId16"/>
    <p:sldId id="265" r:id="rId17"/>
    <p:sldId id="266" r:id="rId1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5C37CBB-96E5-48FC-88C2-387B4EB93F8D}" v="178" dt="2021-05-26T14:55:20.5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82" autoAdjust="0"/>
    <p:restoredTop sz="94660"/>
  </p:normalViewPr>
  <p:slideViewPr>
    <p:cSldViewPr snapToGrid="0">
      <p:cViewPr varScale="1">
        <p:scale>
          <a:sx n="86" d="100"/>
          <a:sy n="86" d="100"/>
        </p:scale>
        <p:origin x="254" y="58"/>
      </p:cViewPr>
      <p:guideLst/>
    </p:cSldViewPr>
  </p:slideViewPr>
  <p:notesTextViewPr>
    <p:cViewPr>
      <p:scale>
        <a:sx n="153" d="100"/>
        <a:sy n="153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4:26:54.030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0,'0'0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4:31:28.42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30,'0'-4,"4"-2,2-3,-1-1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4:31:28.429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4:31:28.430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4:31:28.431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4:31:28.432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422 193,'-12'-4,"-13"-6,-7-1,-5 2,-1-3,1-2,-1 0,-2-5,-7-4,-13-15,5-1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4:31:28.433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4:26:56.139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4:27:21.405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4:31:04.213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1 30,'0'-4,"4"-2,2-3,-1-1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4:31:04.214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4:31:04.215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4:31:04.216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0,'0'0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4:31:04.217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422 193,'-12'-4,"-13"-6,-7-1,-5 2,-1-3,1-2,-1 0,-2-5,-7-4,-13-15,5-1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5-27T14:31:04.218"/>
    </inkml:context>
    <inkml:brush xml:id="br0">
      <inkml:brushProperty name="width" value="0.35" units="cm"/>
      <inkml:brushProperty name="height" value="2.1" units="cm"/>
      <inkml:brushProperty name="color" value="#849398"/>
      <inkml:brushProperty name="ignorePressure" value="1"/>
      <inkml:brushProperty name="inkEffects" value="pencil"/>
    </inkml:brush>
  </inkml:definitions>
  <inkml:trace contextRef="#ctx0" brushRef="#br0">0 1,'0'0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270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02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039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761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370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8884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199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062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5453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7915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6/4/2021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760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6/4/2021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62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customXml" Target="../ink/ink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11" Type="http://schemas.openxmlformats.org/officeDocument/2006/relationships/image" Target="../media/image8.png"/><Relationship Id="rId5" Type="http://schemas.openxmlformats.org/officeDocument/2006/relationships/customXml" Target="../ink/ink1.xml"/><Relationship Id="rId10" Type="http://schemas.openxmlformats.org/officeDocument/2006/relationships/image" Target="../media/image25.png"/><Relationship Id="rId4" Type="http://schemas.openxmlformats.org/officeDocument/2006/relationships/hyperlink" Target="http://pngimg.com/download/87092" TargetMode="External"/><Relationship Id="rId9" Type="http://schemas.openxmlformats.org/officeDocument/2006/relationships/customXml" Target="../ink/ink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customXml" Target="../ink/ink9.xml"/><Relationship Id="rId18" Type="http://schemas.openxmlformats.org/officeDocument/2006/relationships/image" Target="../media/image31.png"/><Relationship Id="rId26" Type="http://schemas.openxmlformats.org/officeDocument/2006/relationships/image" Target="../media/image1.png"/><Relationship Id="rId3" Type="http://schemas.openxmlformats.org/officeDocument/2006/relationships/image" Target="../media/image23.png"/><Relationship Id="rId21" Type="http://schemas.openxmlformats.org/officeDocument/2006/relationships/customXml" Target="../ink/ink14.xml"/><Relationship Id="rId7" Type="http://schemas.openxmlformats.org/officeDocument/2006/relationships/customXml" Target="../ink/ink5.xml"/><Relationship Id="rId12" Type="http://schemas.openxmlformats.org/officeDocument/2006/relationships/image" Target="../media/image28.png"/><Relationship Id="rId17" Type="http://schemas.openxmlformats.org/officeDocument/2006/relationships/customXml" Target="../ink/ink11.xml"/><Relationship Id="rId25" Type="http://schemas.openxmlformats.org/officeDocument/2006/relationships/image" Target="../media/image34.png"/><Relationship Id="rId2" Type="http://schemas.openxmlformats.org/officeDocument/2006/relationships/image" Target="../media/image22.jpeg"/><Relationship Id="rId16" Type="http://schemas.openxmlformats.org/officeDocument/2006/relationships/image" Target="../media/image30.png"/><Relationship Id="rId20" Type="http://schemas.openxmlformats.org/officeDocument/2006/relationships/customXml" Target="../ink/ink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customXml" Target="../ink/ink8.xml"/><Relationship Id="rId24" Type="http://schemas.openxmlformats.org/officeDocument/2006/relationships/image" Target="../media/image33.png"/><Relationship Id="rId5" Type="http://schemas.openxmlformats.org/officeDocument/2006/relationships/customXml" Target="../ink/ink4.xml"/><Relationship Id="rId15" Type="http://schemas.openxmlformats.org/officeDocument/2006/relationships/customXml" Target="../ink/ink10.xml"/><Relationship Id="rId23" Type="http://schemas.openxmlformats.org/officeDocument/2006/relationships/customXml" Target="../ink/ink15.xml"/><Relationship Id="rId10" Type="http://schemas.openxmlformats.org/officeDocument/2006/relationships/customXml" Target="../ink/ink7.xml"/><Relationship Id="rId19" Type="http://schemas.openxmlformats.org/officeDocument/2006/relationships/customXml" Target="../ink/ink12.xml"/><Relationship Id="rId4" Type="http://schemas.openxmlformats.org/officeDocument/2006/relationships/hyperlink" Target="http://pngimg.com/download/87092" TargetMode="External"/><Relationship Id="rId9" Type="http://schemas.openxmlformats.org/officeDocument/2006/relationships/customXml" Target="../ink/ink6.xml"/><Relationship Id="rId14" Type="http://schemas.openxmlformats.org/officeDocument/2006/relationships/image" Target="../media/image29.png"/><Relationship Id="rId22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5.png"/><Relationship Id="rId4" Type="http://schemas.openxmlformats.org/officeDocument/2006/relationships/hyperlink" Target="http://pngimg.com/download/87092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openxmlformats.org/officeDocument/2006/relationships/hyperlink" Target="http://pngimg.com/download/87092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hyperlink" Target="https://en.wikipedia.org/wiki/.top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nl.dreamstime.com/royalty-vrije-stock-afbeelding-de-glimlach-biedt-stil-aan-image36478146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sclera.be/nl/picto/detail/19857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44723" y="518581"/>
            <a:ext cx="6815669" cy="1125008"/>
          </a:xfrm>
        </p:spPr>
        <p:txBody>
          <a:bodyPr/>
          <a:lstStyle/>
          <a:p>
            <a:r>
              <a:rPr lang="de-DE" dirty="0">
                <a:latin typeface="Berlin Sans FB Demi"/>
                <a:ea typeface="+mj-lt"/>
                <a:cs typeface="+mj-lt"/>
              </a:rPr>
              <a:t>Programmeren</a:t>
            </a:r>
            <a:endParaRPr lang="nl-NL" dirty="0">
              <a:latin typeface="Berlin Sans FB Demi"/>
              <a:ea typeface="+mj-lt"/>
              <a:cs typeface="+mj-lt"/>
            </a:endParaRP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4489298"/>
            <a:ext cx="9144000" cy="7685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l-NL" sz="3200" dirty="0">
                <a:latin typeface="Berlin Sans FB Demi"/>
                <a:cs typeface="Calibri"/>
              </a:rPr>
              <a:t>Gemaakt</a:t>
            </a:r>
            <a:r>
              <a:rPr lang="de-DE" sz="3200" dirty="0">
                <a:latin typeface="Berlin Sans FB Demi"/>
                <a:cs typeface="Calibri"/>
              </a:rPr>
              <a:t> door Kevin</a:t>
            </a:r>
            <a:endParaRPr lang="de-DE" sz="3200" dirty="0">
              <a:cs typeface="Calibri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1C6FFC4-2DC8-4939-9286-F164B1DE92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612" y="1809143"/>
            <a:ext cx="3152775" cy="2514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51439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8334A5-BCB9-471D-875B-67763BB3F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6000" dirty="0">
                <a:latin typeface="Berlin Sans FB Demi"/>
                <a:cs typeface="Calibri Light" panose="020F0302020204030204"/>
              </a:rPr>
              <a:t>Mijn programma’s (2)</a:t>
            </a:r>
            <a:endParaRPr lang="nl-NL" dirty="0">
              <a:cs typeface="Calibri Light" panose="020F0302020204030204"/>
            </a:endParaRPr>
          </a:p>
        </p:txBody>
      </p:sp>
      <p:pic>
        <p:nvPicPr>
          <p:cNvPr id="4" name="Schermopname maken 3">
            <a:hlinkClick r:id="" action="ppaction://media"/>
            <a:extLst>
              <a:ext uri="{FF2B5EF4-FFF2-40B4-BE49-F238E27FC236}">
                <a16:creationId xmlns:a16="http://schemas.microsoft.com/office/drawing/2014/main" id="{0F264114-DF3C-4605-BE7D-AC3512D7F674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11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28800" y="1807869"/>
            <a:ext cx="8403640" cy="4468643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5066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8334A5-BCB9-471D-875B-67763BB3F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6000" dirty="0">
                <a:latin typeface="Berlin Sans FB Demi"/>
                <a:cs typeface="Calibri Light" panose="020F0302020204030204"/>
              </a:rPr>
              <a:t>Mijn programma’s (3)</a:t>
            </a:r>
            <a:endParaRPr lang="nl-NL" dirty="0">
              <a:cs typeface="Calibri Light" panose="020F0302020204030204"/>
            </a:endParaRPr>
          </a:p>
        </p:txBody>
      </p:sp>
      <p:pic>
        <p:nvPicPr>
          <p:cNvPr id="9" name="Schermopname maken 8">
            <a:hlinkClick r:id="" action="ppaction://media"/>
            <a:extLst>
              <a:ext uri="{FF2B5EF4-FFF2-40B4-BE49-F238E27FC236}">
                <a16:creationId xmlns:a16="http://schemas.microsoft.com/office/drawing/2014/main" id="{F00777A0-B21E-4404-A77E-36F5A60D8C5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3325" y="1825625"/>
            <a:ext cx="7243763" cy="4351338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400520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7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5BD3AE-1C4A-4226-84BA-E1692FED3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sz="6000" dirty="0">
                <a:latin typeface="Berlin Sans FB Demi"/>
                <a:cs typeface="Calibri Light" panose="020F0302020204030204"/>
              </a:rPr>
              <a:t>Quiz</a:t>
            </a:r>
            <a:br>
              <a:rPr lang="nl-NL" sz="6000" dirty="0">
                <a:latin typeface="Berlin Sans FB Demi"/>
                <a:cs typeface="Calibri Light" panose="020F0302020204030204"/>
              </a:rPr>
            </a:br>
            <a:r>
              <a:rPr lang="nl-NL" sz="6000" dirty="0">
                <a:latin typeface="Berlin Sans FB Demi"/>
                <a:cs typeface="Calibri Light" panose="020F0302020204030204"/>
              </a:rPr>
              <a:t>Vraag 1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D22DF3C-4A97-4A6D-AB5A-A3E50D2373A3}"/>
              </a:ext>
            </a:extLst>
          </p:cNvPr>
          <p:cNvSpPr txBox="1"/>
          <p:nvPr/>
        </p:nvSpPr>
        <p:spPr>
          <a:xfrm>
            <a:off x="5742531" y="4411793"/>
            <a:ext cx="177165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12" name="Afbeelding 12" descr="Vraagteken - custom butt patch">
            <a:extLst>
              <a:ext uri="{FF2B5EF4-FFF2-40B4-BE49-F238E27FC236}">
                <a16:creationId xmlns:a16="http://schemas.microsoft.com/office/drawing/2014/main" id="{0F0D56F6-874C-4D21-8C93-C95B0CB6E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6574" y="1866814"/>
            <a:ext cx="4516094" cy="4516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721C3839-F317-41BE-9D40-87B0346AC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32974" y="696759"/>
            <a:ext cx="3565621" cy="5796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A551EDCA-19DE-4CBC-BE4F-4361AE315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26554" y="586792"/>
            <a:ext cx="3565621" cy="5796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3" name="Inkt 2">
                <a:extLst>
                  <a:ext uri="{FF2B5EF4-FFF2-40B4-BE49-F238E27FC236}">
                    <a16:creationId xmlns:a16="http://schemas.microsoft.com/office/drawing/2014/main" id="{53C5D6BD-66F7-4AEC-A6E5-269F636BC043}"/>
                  </a:ext>
                </a:extLst>
              </p14:cNvPr>
              <p14:cNvContentPartPr/>
              <p14:nvPr/>
            </p14:nvContentPartPr>
            <p14:xfrm>
              <a:off x="3372931" y="1810828"/>
              <a:ext cx="360" cy="360"/>
            </p14:xfrm>
          </p:contentPart>
        </mc:Choice>
        <mc:Fallback xmlns="">
          <p:pic>
            <p:nvPicPr>
              <p:cNvPr id="3" name="Inkt 2">
                <a:extLst>
                  <a:ext uri="{FF2B5EF4-FFF2-40B4-BE49-F238E27FC236}">
                    <a16:creationId xmlns:a16="http://schemas.microsoft.com/office/drawing/2014/main" id="{53C5D6BD-66F7-4AEC-A6E5-269F636BC0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310291" y="1432828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6" name="Inkt 5">
                <a:extLst>
                  <a:ext uri="{FF2B5EF4-FFF2-40B4-BE49-F238E27FC236}">
                    <a16:creationId xmlns:a16="http://schemas.microsoft.com/office/drawing/2014/main" id="{BB6806BE-AA68-4AFC-9D98-435DE182ED51}"/>
                  </a:ext>
                </a:extLst>
              </p14:cNvPr>
              <p14:cNvContentPartPr/>
              <p14:nvPr/>
            </p14:nvContentPartPr>
            <p14:xfrm>
              <a:off x="10182331" y="3018268"/>
              <a:ext cx="360" cy="360"/>
            </p14:xfrm>
          </p:contentPart>
        </mc:Choice>
        <mc:Fallback xmlns="">
          <p:pic>
            <p:nvPicPr>
              <p:cNvPr id="6" name="Inkt 5">
                <a:extLst>
                  <a:ext uri="{FF2B5EF4-FFF2-40B4-BE49-F238E27FC236}">
                    <a16:creationId xmlns:a16="http://schemas.microsoft.com/office/drawing/2014/main" id="{BB6806BE-AA68-4AFC-9D98-435DE182ED5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19331" y="2640268"/>
                <a:ext cx="126000" cy="75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7" name="Inkt 16">
                <a:extLst>
                  <a:ext uri="{FF2B5EF4-FFF2-40B4-BE49-F238E27FC236}">
                    <a16:creationId xmlns:a16="http://schemas.microsoft.com/office/drawing/2014/main" id="{DCC76164-6C0C-4CB8-88EB-0566BDF720F4}"/>
                  </a:ext>
                </a:extLst>
              </p14:cNvPr>
              <p14:cNvContentPartPr/>
              <p14:nvPr/>
            </p14:nvContentPartPr>
            <p14:xfrm>
              <a:off x="1473571" y="2059228"/>
              <a:ext cx="360" cy="360"/>
            </p14:xfrm>
          </p:contentPart>
        </mc:Choice>
        <mc:Fallback xmlns="">
          <p:pic>
            <p:nvPicPr>
              <p:cNvPr id="17" name="Inkt 16">
                <a:extLst>
                  <a:ext uri="{FF2B5EF4-FFF2-40B4-BE49-F238E27FC236}">
                    <a16:creationId xmlns:a16="http://schemas.microsoft.com/office/drawing/2014/main" id="{DCC76164-6C0C-4CB8-88EB-0566BDF720F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10571" y="1681588"/>
                <a:ext cx="126000" cy="75600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Tekstvak 19">
            <a:extLst>
              <a:ext uri="{FF2B5EF4-FFF2-40B4-BE49-F238E27FC236}">
                <a16:creationId xmlns:a16="http://schemas.microsoft.com/office/drawing/2014/main" id="{14122A88-3F96-459B-825F-25BB942D4918}"/>
              </a:ext>
            </a:extLst>
          </p:cNvPr>
          <p:cNvSpPr txBox="1"/>
          <p:nvPr/>
        </p:nvSpPr>
        <p:spPr>
          <a:xfrm>
            <a:off x="9713111" y="3452022"/>
            <a:ext cx="160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erlin Sans FB Demi" panose="020E0802020502020306" pitchFamily="34" charset="0"/>
              </a:rPr>
              <a:t>Tip:</a:t>
            </a:r>
            <a:endParaRPr lang="en-NL" sz="3200" dirty="0">
              <a:latin typeface="Berlin Sans FB Demi" panose="020E0802020502020306" pitchFamily="34" charset="0"/>
            </a:endParaRP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4C62C435-21D5-4008-B6E7-5407CA1F75BE}"/>
              </a:ext>
            </a:extLst>
          </p:cNvPr>
          <p:cNvSpPr txBox="1"/>
          <p:nvPr/>
        </p:nvSpPr>
        <p:spPr>
          <a:xfrm>
            <a:off x="1473571" y="3429000"/>
            <a:ext cx="20854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erlin Sans FB Demi" panose="020E0802020502020306" pitchFamily="34" charset="0"/>
              </a:rPr>
              <a:t>Antwoord:</a:t>
            </a:r>
            <a:endParaRPr lang="en-NL" sz="3200" dirty="0">
              <a:latin typeface="Berlin Sans FB Demi" panose="020E0802020502020306" pitchFamily="34" charset="0"/>
            </a:endParaRPr>
          </a:p>
        </p:txBody>
      </p:sp>
      <p:pic>
        <p:nvPicPr>
          <p:cNvPr id="25" name="Afbeelding 24">
            <a:extLst>
              <a:ext uri="{FF2B5EF4-FFF2-40B4-BE49-F238E27FC236}">
                <a16:creationId xmlns:a16="http://schemas.microsoft.com/office/drawing/2014/main" id="{A8B9A992-8A80-4864-B280-06ED1CF7784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713111" y="4166744"/>
            <a:ext cx="1713983" cy="1536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0FDF0F1A-852A-48C7-9412-54FB5D85D1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4242" y="4011269"/>
            <a:ext cx="1713983" cy="1536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4428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5BD3AE-1C4A-4226-84BA-E1692FED3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sz="6000" dirty="0">
                <a:latin typeface="Berlin Sans FB Demi"/>
                <a:cs typeface="Calibri Light" panose="020F0302020204030204"/>
              </a:rPr>
              <a:t>Quiz</a:t>
            </a:r>
            <a:br>
              <a:rPr lang="nl-NL" sz="6000" dirty="0">
                <a:latin typeface="Berlin Sans FB Demi"/>
                <a:cs typeface="Calibri Light" panose="020F0302020204030204"/>
              </a:rPr>
            </a:br>
            <a:r>
              <a:rPr lang="nl-NL" sz="6000" dirty="0">
                <a:latin typeface="Berlin Sans FB Demi"/>
                <a:cs typeface="Calibri Light" panose="020F0302020204030204"/>
              </a:rPr>
              <a:t>Vraag 2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D22DF3C-4A97-4A6D-AB5A-A3E50D2373A3}"/>
              </a:ext>
            </a:extLst>
          </p:cNvPr>
          <p:cNvSpPr txBox="1"/>
          <p:nvPr/>
        </p:nvSpPr>
        <p:spPr>
          <a:xfrm>
            <a:off x="5742531" y="4411793"/>
            <a:ext cx="177165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12" name="Afbeelding 12" descr="Vraagteken - custom butt patch">
            <a:extLst>
              <a:ext uri="{FF2B5EF4-FFF2-40B4-BE49-F238E27FC236}">
                <a16:creationId xmlns:a16="http://schemas.microsoft.com/office/drawing/2014/main" id="{0F0D56F6-874C-4D21-8C93-C95B0CB6E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6574" y="1866814"/>
            <a:ext cx="4516094" cy="4516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721C3839-F317-41BE-9D40-87B0346AC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0213" y="696759"/>
            <a:ext cx="3565621" cy="5796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A551EDCA-19DE-4CBC-BE4F-4361AE315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26554" y="586792"/>
            <a:ext cx="3565621" cy="5796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7" name="Groep 6">
            <a:extLst>
              <a:ext uri="{FF2B5EF4-FFF2-40B4-BE49-F238E27FC236}">
                <a16:creationId xmlns:a16="http://schemas.microsoft.com/office/drawing/2014/main" id="{FB49C270-BDB1-46BC-863E-F113FBDF67B3}"/>
              </a:ext>
            </a:extLst>
          </p:cNvPr>
          <p:cNvGrpSpPr/>
          <p:nvPr/>
        </p:nvGrpSpPr>
        <p:grpSpPr>
          <a:xfrm>
            <a:off x="10120051" y="3037348"/>
            <a:ext cx="506520" cy="389160"/>
            <a:chOff x="10120051" y="3037348"/>
            <a:chExt cx="506520" cy="3891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9" name="Inkt 8">
                  <a:extLst>
                    <a:ext uri="{FF2B5EF4-FFF2-40B4-BE49-F238E27FC236}">
                      <a16:creationId xmlns:a16="http://schemas.microsoft.com/office/drawing/2014/main" id="{8F4E787D-6E39-4BE7-8ACD-DBF09C5285E9}"/>
                    </a:ext>
                  </a:extLst>
                </p14:cNvPr>
                <p14:cNvContentPartPr/>
                <p14:nvPr/>
              </p14:nvContentPartPr>
              <p14:xfrm>
                <a:off x="10120051" y="3114028"/>
                <a:ext cx="5760" cy="10800"/>
              </p14:xfrm>
            </p:contentPart>
          </mc:Choice>
          <mc:Fallback xmlns="">
            <p:pic>
              <p:nvPicPr>
                <p:cNvPr id="9" name="Inkt 8">
                  <a:extLst>
                    <a:ext uri="{FF2B5EF4-FFF2-40B4-BE49-F238E27FC236}">
                      <a16:creationId xmlns:a16="http://schemas.microsoft.com/office/drawing/2014/main" id="{8F4E787D-6E39-4BE7-8ACD-DBF09C5285E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0057411" y="2736388"/>
                  <a:ext cx="131400" cy="76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10" name="Inkt 9">
                  <a:extLst>
                    <a:ext uri="{FF2B5EF4-FFF2-40B4-BE49-F238E27FC236}">
                      <a16:creationId xmlns:a16="http://schemas.microsoft.com/office/drawing/2014/main" id="{176E717E-97BD-4609-8C7D-8769AFFFA2A6}"/>
                    </a:ext>
                  </a:extLst>
                </p14:cNvPr>
                <p14:cNvContentPartPr/>
                <p14:nvPr/>
              </p14:nvContentPartPr>
              <p14:xfrm>
                <a:off x="10626211" y="3106828"/>
                <a:ext cx="360" cy="360"/>
              </p14:xfrm>
            </p:contentPart>
          </mc:Choice>
          <mc:Fallback xmlns="">
            <p:pic>
              <p:nvPicPr>
                <p:cNvPr id="10" name="Inkt 9">
                  <a:extLst>
                    <a:ext uri="{FF2B5EF4-FFF2-40B4-BE49-F238E27FC236}">
                      <a16:creationId xmlns:a16="http://schemas.microsoft.com/office/drawing/2014/main" id="{176E717E-97BD-4609-8C7D-8769AFFFA2A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563211" y="2728828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1" name="Inkt 10">
                  <a:extLst>
                    <a:ext uri="{FF2B5EF4-FFF2-40B4-BE49-F238E27FC236}">
                      <a16:creationId xmlns:a16="http://schemas.microsoft.com/office/drawing/2014/main" id="{EA8000F9-BA87-408D-B587-A2EE803254B9}"/>
                    </a:ext>
                  </a:extLst>
                </p14:cNvPr>
                <p14:cNvContentPartPr/>
                <p14:nvPr/>
              </p14:nvContentPartPr>
              <p14:xfrm>
                <a:off x="10626211" y="3106828"/>
                <a:ext cx="360" cy="360"/>
              </p14:xfrm>
            </p:contentPart>
          </mc:Choice>
          <mc:Fallback xmlns="">
            <p:pic>
              <p:nvPicPr>
                <p:cNvPr id="11" name="Inkt 10">
                  <a:extLst>
                    <a:ext uri="{FF2B5EF4-FFF2-40B4-BE49-F238E27FC236}">
                      <a16:creationId xmlns:a16="http://schemas.microsoft.com/office/drawing/2014/main" id="{EA8000F9-BA87-408D-B587-A2EE803254B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563211" y="2728828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13" name="Inkt 12">
                  <a:extLst>
                    <a:ext uri="{FF2B5EF4-FFF2-40B4-BE49-F238E27FC236}">
                      <a16:creationId xmlns:a16="http://schemas.microsoft.com/office/drawing/2014/main" id="{E08DAF99-9266-4F6A-89AE-901A9B784711}"/>
                    </a:ext>
                  </a:extLst>
                </p14:cNvPr>
                <p14:cNvContentPartPr/>
                <p14:nvPr/>
              </p14:nvContentPartPr>
              <p14:xfrm>
                <a:off x="10626211" y="3106828"/>
                <a:ext cx="360" cy="360"/>
              </p14:xfrm>
            </p:contentPart>
          </mc:Choice>
          <mc:Fallback xmlns="">
            <p:pic>
              <p:nvPicPr>
                <p:cNvPr id="13" name="Inkt 12">
                  <a:extLst>
                    <a:ext uri="{FF2B5EF4-FFF2-40B4-BE49-F238E27FC236}">
                      <a16:creationId xmlns:a16="http://schemas.microsoft.com/office/drawing/2014/main" id="{E08DAF99-9266-4F6A-89AE-901A9B78471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563211" y="2728828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14" name="Inkt 13">
                  <a:extLst>
                    <a:ext uri="{FF2B5EF4-FFF2-40B4-BE49-F238E27FC236}">
                      <a16:creationId xmlns:a16="http://schemas.microsoft.com/office/drawing/2014/main" id="{3907ED17-CFE4-4614-B9A0-835FE9C3FA33}"/>
                    </a:ext>
                  </a:extLst>
                </p14:cNvPr>
                <p14:cNvContentPartPr/>
                <p14:nvPr/>
              </p14:nvContentPartPr>
              <p14:xfrm>
                <a:off x="10474291" y="3037348"/>
                <a:ext cx="151920" cy="69840"/>
              </p14:xfrm>
            </p:contentPart>
          </mc:Choice>
          <mc:Fallback xmlns="">
            <p:pic>
              <p:nvPicPr>
                <p:cNvPr id="14" name="Inkt 13">
                  <a:extLst>
                    <a:ext uri="{FF2B5EF4-FFF2-40B4-BE49-F238E27FC236}">
                      <a16:creationId xmlns:a16="http://schemas.microsoft.com/office/drawing/2014/main" id="{3907ED17-CFE4-4614-B9A0-835FE9C3FA3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411651" y="2659348"/>
                  <a:ext cx="277560" cy="82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15" name="Inkt 14">
                  <a:extLst>
                    <a:ext uri="{FF2B5EF4-FFF2-40B4-BE49-F238E27FC236}">
                      <a16:creationId xmlns:a16="http://schemas.microsoft.com/office/drawing/2014/main" id="{7AC8A36C-6A5A-43C2-86FD-A388DBA8A565}"/>
                    </a:ext>
                  </a:extLst>
                </p14:cNvPr>
                <p14:cNvContentPartPr/>
                <p14:nvPr/>
              </p14:nvContentPartPr>
              <p14:xfrm>
                <a:off x="10359811" y="3426148"/>
                <a:ext cx="360" cy="360"/>
              </p14:xfrm>
            </p:contentPart>
          </mc:Choice>
          <mc:Fallback xmlns="">
            <p:pic>
              <p:nvPicPr>
                <p:cNvPr id="15" name="Inkt 14">
                  <a:extLst>
                    <a:ext uri="{FF2B5EF4-FFF2-40B4-BE49-F238E27FC236}">
                      <a16:creationId xmlns:a16="http://schemas.microsoft.com/office/drawing/2014/main" id="{7AC8A36C-6A5A-43C2-86FD-A388DBA8A56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296811" y="3048508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" name="Groep 22">
            <a:extLst>
              <a:ext uri="{FF2B5EF4-FFF2-40B4-BE49-F238E27FC236}">
                <a16:creationId xmlns:a16="http://schemas.microsoft.com/office/drawing/2014/main" id="{52F7E5F4-501F-4DA1-8CEE-B39FC8DABDFF}"/>
              </a:ext>
            </a:extLst>
          </p:cNvPr>
          <p:cNvGrpSpPr/>
          <p:nvPr/>
        </p:nvGrpSpPr>
        <p:grpSpPr>
          <a:xfrm>
            <a:off x="10272451" y="3189748"/>
            <a:ext cx="506520" cy="389160"/>
            <a:chOff x="10120051" y="3037348"/>
            <a:chExt cx="506520" cy="38916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24" name="Inkt 23">
                  <a:extLst>
                    <a:ext uri="{FF2B5EF4-FFF2-40B4-BE49-F238E27FC236}">
                      <a16:creationId xmlns:a16="http://schemas.microsoft.com/office/drawing/2014/main" id="{D5DCCE13-F899-4836-A0C1-A45F051AD5C5}"/>
                    </a:ext>
                  </a:extLst>
                </p14:cNvPr>
                <p14:cNvContentPartPr/>
                <p14:nvPr/>
              </p14:nvContentPartPr>
              <p14:xfrm>
                <a:off x="10120051" y="3114028"/>
                <a:ext cx="5760" cy="10800"/>
              </p14:xfrm>
            </p:contentPart>
          </mc:Choice>
          <mc:Fallback xmlns="">
            <p:pic>
              <p:nvPicPr>
                <p:cNvPr id="24" name="Inkt 23">
                  <a:extLst>
                    <a:ext uri="{FF2B5EF4-FFF2-40B4-BE49-F238E27FC236}">
                      <a16:creationId xmlns:a16="http://schemas.microsoft.com/office/drawing/2014/main" id="{D5DCCE13-F899-4836-A0C1-A45F051AD5C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057411" y="2736388"/>
                  <a:ext cx="131400" cy="76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25" name="Inkt 24">
                  <a:extLst>
                    <a:ext uri="{FF2B5EF4-FFF2-40B4-BE49-F238E27FC236}">
                      <a16:creationId xmlns:a16="http://schemas.microsoft.com/office/drawing/2014/main" id="{55780BA7-F3FD-422A-B623-9C16A1C5F75C}"/>
                    </a:ext>
                  </a:extLst>
                </p14:cNvPr>
                <p14:cNvContentPartPr/>
                <p14:nvPr/>
              </p14:nvContentPartPr>
              <p14:xfrm>
                <a:off x="10626211" y="3106828"/>
                <a:ext cx="360" cy="360"/>
              </p14:xfrm>
            </p:contentPart>
          </mc:Choice>
          <mc:Fallback xmlns="">
            <p:pic>
              <p:nvPicPr>
                <p:cNvPr id="25" name="Inkt 24">
                  <a:extLst>
                    <a:ext uri="{FF2B5EF4-FFF2-40B4-BE49-F238E27FC236}">
                      <a16:creationId xmlns:a16="http://schemas.microsoft.com/office/drawing/2014/main" id="{55780BA7-F3FD-422A-B623-9C16A1C5F75C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563211" y="2728828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">
              <p14:nvContentPartPr>
                <p14:cNvPr id="26" name="Inkt 25">
                  <a:extLst>
                    <a:ext uri="{FF2B5EF4-FFF2-40B4-BE49-F238E27FC236}">
                      <a16:creationId xmlns:a16="http://schemas.microsoft.com/office/drawing/2014/main" id="{704AF19F-2411-4A39-9B81-1814DB89B26F}"/>
                    </a:ext>
                  </a:extLst>
                </p14:cNvPr>
                <p14:cNvContentPartPr/>
                <p14:nvPr/>
              </p14:nvContentPartPr>
              <p14:xfrm>
                <a:off x="10626211" y="3106828"/>
                <a:ext cx="360" cy="360"/>
              </p14:xfrm>
            </p:contentPart>
          </mc:Choice>
          <mc:Fallback xmlns="">
            <p:pic>
              <p:nvPicPr>
                <p:cNvPr id="26" name="Inkt 25">
                  <a:extLst>
                    <a:ext uri="{FF2B5EF4-FFF2-40B4-BE49-F238E27FC236}">
                      <a16:creationId xmlns:a16="http://schemas.microsoft.com/office/drawing/2014/main" id="{704AF19F-2411-4A39-9B81-1814DB89B26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563211" y="2728828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27" name="Inkt 26">
                  <a:extLst>
                    <a:ext uri="{FF2B5EF4-FFF2-40B4-BE49-F238E27FC236}">
                      <a16:creationId xmlns:a16="http://schemas.microsoft.com/office/drawing/2014/main" id="{D115CD76-E066-4061-BAF4-171E75155CBF}"/>
                    </a:ext>
                  </a:extLst>
                </p14:cNvPr>
                <p14:cNvContentPartPr/>
                <p14:nvPr/>
              </p14:nvContentPartPr>
              <p14:xfrm>
                <a:off x="10626211" y="3106828"/>
                <a:ext cx="360" cy="360"/>
              </p14:xfrm>
            </p:contentPart>
          </mc:Choice>
          <mc:Fallback xmlns="">
            <p:pic>
              <p:nvPicPr>
                <p:cNvPr id="27" name="Inkt 26">
                  <a:extLst>
                    <a:ext uri="{FF2B5EF4-FFF2-40B4-BE49-F238E27FC236}">
                      <a16:creationId xmlns:a16="http://schemas.microsoft.com/office/drawing/2014/main" id="{D115CD76-E066-4061-BAF4-171E75155CB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0563211" y="2728828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">
              <p14:nvContentPartPr>
                <p14:cNvPr id="28" name="Inkt 27">
                  <a:extLst>
                    <a:ext uri="{FF2B5EF4-FFF2-40B4-BE49-F238E27FC236}">
                      <a16:creationId xmlns:a16="http://schemas.microsoft.com/office/drawing/2014/main" id="{B26D0568-A269-4973-AE6C-45834F9B84EB}"/>
                    </a:ext>
                  </a:extLst>
                </p14:cNvPr>
                <p14:cNvContentPartPr/>
                <p14:nvPr/>
              </p14:nvContentPartPr>
              <p14:xfrm>
                <a:off x="10474291" y="3037348"/>
                <a:ext cx="151920" cy="69840"/>
              </p14:xfrm>
            </p:contentPart>
          </mc:Choice>
          <mc:Fallback xmlns="">
            <p:pic>
              <p:nvPicPr>
                <p:cNvPr id="28" name="Inkt 27">
                  <a:extLst>
                    <a:ext uri="{FF2B5EF4-FFF2-40B4-BE49-F238E27FC236}">
                      <a16:creationId xmlns:a16="http://schemas.microsoft.com/office/drawing/2014/main" id="{B26D0568-A269-4973-AE6C-45834F9B84E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411651" y="2659348"/>
                  <a:ext cx="277560" cy="82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">
              <p14:nvContentPartPr>
                <p14:cNvPr id="29" name="Inkt 28">
                  <a:extLst>
                    <a:ext uri="{FF2B5EF4-FFF2-40B4-BE49-F238E27FC236}">
                      <a16:creationId xmlns:a16="http://schemas.microsoft.com/office/drawing/2014/main" id="{439DAA88-9AD8-4C05-8449-D44A1D6D477F}"/>
                    </a:ext>
                  </a:extLst>
                </p14:cNvPr>
                <p14:cNvContentPartPr/>
                <p14:nvPr/>
              </p14:nvContentPartPr>
              <p14:xfrm>
                <a:off x="10359811" y="3426148"/>
                <a:ext cx="360" cy="360"/>
              </p14:xfrm>
            </p:contentPart>
          </mc:Choice>
          <mc:Fallback xmlns="">
            <p:pic>
              <p:nvPicPr>
                <p:cNvPr id="29" name="Inkt 28">
                  <a:extLst>
                    <a:ext uri="{FF2B5EF4-FFF2-40B4-BE49-F238E27FC236}">
                      <a16:creationId xmlns:a16="http://schemas.microsoft.com/office/drawing/2014/main" id="{439DAA88-9AD8-4C05-8449-D44A1D6D477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296811" y="3048508"/>
                  <a:ext cx="126000" cy="75600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" name="Tekstvak 2">
            <a:extLst>
              <a:ext uri="{FF2B5EF4-FFF2-40B4-BE49-F238E27FC236}">
                <a16:creationId xmlns:a16="http://schemas.microsoft.com/office/drawing/2014/main" id="{5757E77E-17CD-4B09-8A59-7017CA35A894}"/>
              </a:ext>
            </a:extLst>
          </p:cNvPr>
          <p:cNvSpPr txBox="1"/>
          <p:nvPr/>
        </p:nvSpPr>
        <p:spPr>
          <a:xfrm>
            <a:off x="9305319" y="2814800"/>
            <a:ext cx="2337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erlin Sans FB Demi" panose="020E0802020502020306" pitchFamily="34" charset="0"/>
              </a:rPr>
              <a:t>Tip:</a:t>
            </a:r>
            <a:endParaRPr lang="en-NL" sz="3200" dirty="0">
              <a:latin typeface="Berlin Sans FB Demi" panose="020E0802020502020306" pitchFamily="34" charset="0"/>
            </a:endParaRPr>
          </a:p>
        </p:txBody>
      </p:sp>
      <p:pic>
        <p:nvPicPr>
          <p:cNvPr id="30" name="Afbeelding 29">
            <a:extLst>
              <a:ext uri="{FF2B5EF4-FFF2-40B4-BE49-F238E27FC236}">
                <a16:creationId xmlns:a16="http://schemas.microsoft.com/office/drawing/2014/main" id="{E454D87A-8E4E-44F4-B0CC-E8FDA4CAB381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prstClr val="black"/>
              <a:schemeClr val="tx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04778" y="3915149"/>
            <a:ext cx="1583173" cy="1262712"/>
          </a:xfrm>
          <a:prstGeom prst="roundRect">
            <a:avLst>
              <a:gd name="adj" fmla="val 16667"/>
            </a:avLst>
          </a:prstGeom>
          <a:solidFill>
            <a:schemeClr val="tx1">
              <a:alpha val="0"/>
            </a:schemeClr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C9CB0365-1A13-4E48-BBC5-E9F937EF3F0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171499" y="3818172"/>
            <a:ext cx="1419281" cy="11319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Tekstvak 33">
            <a:extLst>
              <a:ext uri="{FF2B5EF4-FFF2-40B4-BE49-F238E27FC236}">
                <a16:creationId xmlns:a16="http://schemas.microsoft.com/office/drawing/2014/main" id="{BE638966-409B-427B-910F-5E5A1DBA62BC}"/>
              </a:ext>
            </a:extLst>
          </p:cNvPr>
          <p:cNvSpPr txBox="1"/>
          <p:nvPr/>
        </p:nvSpPr>
        <p:spPr>
          <a:xfrm>
            <a:off x="682109" y="3233397"/>
            <a:ext cx="22121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Berlin Sans FB Demi" panose="020E0802020502020306" pitchFamily="34" charset="0"/>
              </a:rPr>
              <a:t>Antwoord:</a:t>
            </a:r>
            <a:endParaRPr lang="en-NL" sz="32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5BD3AE-1C4A-4226-84BA-E1692FED3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sz="6000" dirty="0">
                <a:latin typeface="Berlin Sans FB Demi"/>
                <a:cs typeface="Calibri Light" panose="020F0302020204030204"/>
              </a:rPr>
              <a:t>Quiz</a:t>
            </a:r>
            <a:br>
              <a:rPr lang="nl-NL" sz="6000" dirty="0">
                <a:latin typeface="Berlin Sans FB Demi"/>
                <a:cs typeface="Calibri Light" panose="020F0302020204030204"/>
              </a:rPr>
            </a:br>
            <a:r>
              <a:rPr lang="nl-NL" sz="6000" dirty="0">
                <a:latin typeface="Berlin Sans FB Demi"/>
                <a:cs typeface="Calibri Light" panose="020F0302020204030204"/>
              </a:rPr>
              <a:t>Vraag 3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D22DF3C-4A97-4A6D-AB5A-A3E50D2373A3}"/>
              </a:ext>
            </a:extLst>
          </p:cNvPr>
          <p:cNvSpPr txBox="1"/>
          <p:nvPr/>
        </p:nvSpPr>
        <p:spPr>
          <a:xfrm>
            <a:off x="5742531" y="4411793"/>
            <a:ext cx="177165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12" name="Afbeelding 12" descr="Vraagteken - custom butt patch">
            <a:extLst>
              <a:ext uri="{FF2B5EF4-FFF2-40B4-BE49-F238E27FC236}">
                <a16:creationId xmlns:a16="http://schemas.microsoft.com/office/drawing/2014/main" id="{0F0D56F6-874C-4D21-8C93-C95B0CB6E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6574" y="1866814"/>
            <a:ext cx="4516094" cy="4516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721C3839-F317-41BE-9D40-87B0346AC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0213" y="648809"/>
            <a:ext cx="3565621" cy="5796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A551EDCA-19DE-4CBC-BE4F-4361AE315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26554" y="586792"/>
            <a:ext cx="3565621" cy="5796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89DE9884-684D-40FC-A48C-E3490EE19C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1952" y="4729293"/>
            <a:ext cx="1322772" cy="1129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2358B17D-7F69-4AE2-B955-24223C610FAD}"/>
              </a:ext>
            </a:extLst>
          </p:cNvPr>
          <p:cNvSpPr txBox="1"/>
          <p:nvPr/>
        </p:nvSpPr>
        <p:spPr>
          <a:xfrm>
            <a:off x="10103893" y="3959441"/>
            <a:ext cx="1322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erlin Sans FB Demi" panose="020E0802020502020306" pitchFamily="34" charset="0"/>
              </a:rPr>
              <a:t>Tip:</a:t>
            </a:r>
            <a:endParaRPr lang="en-NL" sz="3200" dirty="0">
              <a:latin typeface="Berlin Sans FB Demi" panose="020E0802020502020306" pitchFamily="34" charset="0"/>
            </a:endParaRP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FC5C7DA-E6BB-4179-9C72-737FB9D5E46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49015" y="4729293"/>
            <a:ext cx="1322772" cy="1129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157F59C3-5030-48C7-BC2A-18B64C017811}"/>
              </a:ext>
            </a:extLst>
          </p:cNvPr>
          <p:cNvSpPr txBox="1"/>
          <p:nvPr/>
        </p:nvSpPr>
        <p:spPr>
          <a:xfrm>
            <a:off x="1074198" y="3959441"/>
            <a:ext cx="21306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Berlin Sans FB Demi" panose="020E0802020502020306" pitchFamily="34" charset="0"/>
              </a:rPr>
              <a:t>Antwoord:</a:t>
            </a:r>
            <a:endParaRPr lang="en-NL" sz="32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40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5BD3AE-1C4A-4226-84BA-E1692FED36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sz="6000" dirty="0">
                <a:latin typeface="Berlin Sans FB Demi"/>
                <a:cs typeface="Calibri Light" panose="020F0302020204030204"/>
              </a:rPr>
              <a:t>Quiz</a:t>
            </a:r>
            <a:br>
              <a:rPr lang="nl-NL" sz="6000" dirty="0">
                <a:latin typeface="Berlin Sans FB Demi"/>
                <a:cs typeface="Calibri Light" panose="020F0302020204030204"/>
              </a:rPr>
            </a:br>
            <a:r>
              <a:rPr lang="nl-NL" sz="6000" dirty="0">
                <a:latin typeface="Berlin Sans FB Demi"/>
                <a:cs typeface="Calibri Light" panose="020F0302020204030204"/>
              </a:rPr>
              <a:t>Vraag 4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0D22DF3C-4A97-4A6D-AB5A-A3E50D2373A3}"/>
              </a:ext>
            </a:extLst>
          </p:cNvPr>
          <p:cNvSpPr txBox="1"/>
          <p:nvPr/>
        </p:nvSpPr>
        <p:spPr>
          <a:xfrm>
            <a:off x="5742531" y="4411793"/>
            <a:ext cx="1771650" cy="317500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12" name="Afbeelding 12" descr="Vraagteken - custom butt patch">
            <a:extLst>
              <a:ext uri="{FF2B5EF4-FFF2-40B4-BE49-F238E27FC236}">
                <a16:creationId xmlns:a16="http://schemas.microsoft.com/office/drawing/2014/main" id="{0F0D56F6-874C-4D21-8C93-C95B0CB6E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6574" y="1866814"/>
            <a:ext cx="4516094" cy="45160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721C3839-F317-41BE-9D40-87B0346AC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20213" y="696759"/>
            <a:ext cx="3565621" cy="5796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Afbeelding 7" descr="Afbeelding met tekst&#10;&#10;Automatisch gegenereerde beschrijving">
            <a:extLst>
              <a:ext uri="{FF2B5EF4-FFF2-40B4-BE49-F238E27FC236}">
                <a16:creationId xmlns:a16="http://schemas.microsoft.com/office/drawing/2014/main" id="{A551EDCA-19DE-4CBC-BE4F-4361AE315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326554" y="586792"/>
            <a:ext cx="3565621" cy="5796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BBD4646-A8B6-45D5-965D-4804DB3A98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95199" y="4570543"/>
            <a:ext cx="1188419" cy="1208226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FFD696C5-7085-42BE-8F36-FD2D1F88BDF2}"/>
              </a:ext>
            </a:extLst>
          </p:cNvPr>
          <p:cNvSpPr txBox="1"/>
          <p:nvPr/>
        </p:nvSpPr>
        <p:spPr>
          <a:xfrm>
            <a:off x="9725732" y="3781738"/>
            <a:ext cx="92735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Berlin Sans FB Demi" panose="020E0802020502020306" pitchFamily="34" charset="0"/>
              </a:rPr>
              <a:t>Tip:</a:t>
            </a:r>
            <a:endParaRPr lang="en-NL" sz="3200" dirty="0">
              <a:latin typeface="Berlin Sans FB Demi" panose="020E0802020502020306" pitchFamily="34" charset="0"/>
            </a:endParaRP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FADEF063-B9CC-40AB-96BE-0958572D2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34184" y="4411793"/>
            <a:ext cx="1188419" cy="1208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7AEFB17-DC00-4455-83BD-CBFC4CAB018E}"/>
              </a:ext>
            </a:extLst>
          </p:cNvPr>
          <p:cNvSpPr txBox="1"/>
          <p:nvPr/>
        </p:nvSpPr>
        <p:spPr>
          <a:xfrm>
            <a:off x="1407461" y="3661201"/>
            <a:ext cx="20418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Berlin Sans FB Demi" panose="020E0802020502020306" pitchFamily="34" charset="0"/>
              </a:rPr>
              <a:t>Antwoord</a:t>
            </a:r>
            <a:endParaRPr lang="en-NL" sz="3200" dirty="0">
              <a:latin typeface="Berlin Sans FB Demi" panose="020E08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58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0694ED-F6F7-46A0-9B17-97823E78C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dirty="0">
                <a:latin typeface="Berlin Sans FB Demi"/>
                <a:cs typeface="Calibri Light" panose="020F0302020204030204"/>
              </a:rPr>
              <a:t>Vragen, tips of tops?</a:t>
            </a:r>
          </a:p>
        </p:txBody>
      </p:sp>
      <p:pic>
        <p:nvPicPr>
          <p:cNvPr id="4" name="Afbeelding 4" descr="tip - Liberal Dictionary">
            <a:extLst>
              <a:ext uri="{FF2B5EF4-FFF2-40B4-BE49-F238E27FC236}">
                <a16:creationId xmlns:a16="http://schemas.microsoft.com/office/drawing/2014/main" id="{31BC3DA9-3C22-4F64-97AF-24623E914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2470" y="3921699"/>
            <a:ext cx="3355063" cy="26957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Afbeelding 5">
            <a:extLst>
              <a:ext uri="{FF2B5EF4-FFF2-40B4-BE49-F238E27FC236}">
                <a16:creationId xmlns:a16="http://schemas.microsoft.com/office/drawing/2014/main" id="{283B94A8-559B-4206-A765-2C6C0EEE2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601222" y="3978810"/>
            <a:ext cx="4308954" cy="2637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D4EAB7E-51D4-4110-B8A4-B1C8DACBD1B8}"/>
              </a:ext>
            </a:extLst>
          </p:cNvPr>
          <p:cNvSpPr txBox="1"/>
          <p:nvPr/>
        </p:nvSpPr>
        <p:spPr>
          <a:xfrm flipH="1">
            <a:off x="8928971" y="6563486"/>
            <a:ext cx="169101" cy="108733"/>
          </a:xfrm>
          <a:prstGeom prst="rect">
            <a:avLst/>
          </a:prstGeom>
        </p:spPr>
        <p:txBody>
          <a:bodyPr lIns="91440" tIns="45720" rIns="91440" bIns="45720" anchor="t">
            <a:normAutofit fontScale="25000" lnSpcReduction="20000"/>
          </a:bodyPr>
          <a:lstStyle/>
          <a:p>
            <a:endParaRPr lang="en-US" dirty="0">
              <a:cs typeface="Calibri"/>
            </a:endParaRPr>
          </a:p>
        </p:txBody>
      </p:sp>
      <p:pic>
        <p:nvPicPr>
          <p:cNvPr id="8" name="Afbeelding 8" descr="vragen, vragen, vragen - Taaluilen">
            <a:extLst>
              <a:ext uri="{FF2B5EF4-FFF2-40B4-BE49-F238E27FC236}">
                <a16:creationId xmlns:a16="http://schemas.microsoft.com/office/drawing/2014/main" id="{E2EA16D0-2F43-446E-8899-17D1303037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4015" y="1750253"/>
            <a:ext cx="8171144" cy="2177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64836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6ECCC5-3404-4E65-913F-0CF603853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6000" dirty="0">
                <a:latin typeface="Berlin Sans FB Demi"/>
                <a:cs typeface="Calibri Light" panose="020F0302020204030204"/>
              </a:rPr>
              <a:t>Klaar!</a:t>
            </a:r>
            <a:endParaRPr lang="nl-NL" dirty="0">
              <a:cs typeface="Calibri Light" panose="020F0302020204030204"/>
            </a:endParaRPr>
          </a:p>
        </p:txBody>
      </p:sp>
      <p:pic>
        <p:nvPicPr>
          <p:cNvPr id="4" name="Afbeelding 4" descr="Ook Vlaardingen kijkt naar invoering vuurwerkverbod - D66 ...">
            <a:extLst>
              <a:ext uri="{FF2B5EF4-FFF2-40B4-BE49-F238E27FC236}">
                <a16:creationId xmlns:a16="http://schemas.microsoft.com/office/drawing/2014/main" id="{4987C0FB-2761-4C46-AD1C-20CD1F99D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4188" y="1786643"/>
            <a:ext cx="9972409" cy="4555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1066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9A801F-A724-4588-B419-BD92CF049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dirty="0">
                <a:latin typeface="Berlin Sans FB Demi" panose="020E0802020502020306" pitchFamily="34" charset="0"/>
              </a:rPr>
              <a:t>Tussendoor…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E09D2BA5-3FB9-4166-9148-8C2B47AB03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7391" y="1723419"/>
            <a:ext cx="2726068" cy="29805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054BA1F1-F6BD-4DBC-B492-76A0292078EB}"/>
              </a:ext>
            </a:extLst>
          </p:cNvPr>
          <p:cNvSpPr txBox="1"/>
          <p:nvPr/>
        </p:nvSpPr>
        <p:spPr>
          <a:xfrm>
            <a:off x="1617063" y="5130256"/>
            <a:ext cx="24002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latin typeface="Berlin Sans FB Demi" panose="020E0802020502020306" pitchFamily="34" charset="0"/>
              </a:rPr>
              <a:t>Stil</a:t>
            </a:r>
          </a:p>
        </p:txBody>
      </p:sp>
      <p:pic>
        <p:nvPicPr>
          <p:cNvPr id="11" name="Afbeelding 10" descr="Afbeelding met tekst&#10;&#10;Automatisch gegenereerde beschrijving">
            <a:extLst>
              <a:ext uri="{FF2B5EF4-FFF2-40B4-BE49-F238E27FC236}">
                <a16:creationId xmlns:a16="http://schemas.microsoft.com/office/drawing/2014/main" id="{4EDF1102-5DBD-4E94-BF97-050400BAD6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761608" y="1788929"/>
            <a:ext cx="2915052" cy="2915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957C8A87-7A3A-48E6-A065-2FA2DD74EEF5}"/>
              </a:ext>
            </a:extLst>
          </p:cNvPr>
          <p:cNvSpPr txBox="1"/>
          <p:nvPr/>
        </p:nvSpPr>
        <p:spPr>
          <a:xfrm>
            <a:off x="6761608" y="5130256"/>
            <a:ext cx="343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latin typeface="Berlin Sans FB Demi" panose="020E0802020502020306" pitchFamily="34" charset="0"/>
              </a:rPr>
              <a:t>Opletten</a:t>
            </a:r>
          </a:p>
        </p:txBody>
      </p:sp>
    </p:spTree>
    <p:extLst>
      <p:ext uri="{BB962C8B-B14F-4D97-AF65-F5344CB8AC3E}">
        <p14:creationId xmlns:p14="http://schemas.microsoft.com/office/powerpoint/2010/main" val="2500024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6AE34E-3085-45EF-9C5A-BAD9C9096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nl-NL" sz="6000" dirty="0">
                <a:latin typeface="Berlin Sans FB Demi"/>
                <a:cs typeface="Calibri Light" panose="020F0302020204030204"/>
              </a:rPr>
              <a:t>Inleiding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A5A08D4-52B9-47DC-8151-4FC2FCA79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9176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nl-NL" sz="3200" dirty="0">
                <a:latin typeface="Berlin Sans FB Demi"/>
                <a:cs typeface="Calibri" panose="020F0502020204030204"/>
              </a:rPr>
              <a:t>Wat is programmeren?</a:t>
            </a:r>
          </a:p>
          <a:p>
            <a:pPr lvl="1"/>
            <a:r>
              <a:rPr lang="nl-NL" sz="3200" dirty="0">
                <a:latin typeface="Berlin Sans FB Demi"/>
                <a:cs typeface="Calibri" panose="020F0502020204030204"/>
              </a:rPr>
              <a:t>De verschillende programmeertalen</a:t>
            </a:r>
          </a:p>
          <a:p>
            <a:pPr lvl="1"/>
            <a:r>
              <a:rPr lang="nl-NL" sz="3200" dirty="0">
                <a:latin typeface="Berlin Sans FB Demi"/>
                <a:cs typeface="Calibri" panose="020F0502020204030204"/>
              </a:rPr>
              <a:t>Verschillende editors</a:t>
            </a:r>
          </a:p>
          <a:p>
            <a:pPr lvl="1"/>
            <a:r>
              <a:rPr lang="nl-NL" sz="3200" dirty="0">
                <a:latin typeface="Berlin Sans FB Demi"/>
                <a:cs typeface="Calibri" panose="020F0502020204030204"/>
              </a:rPr>
              <a:t>Is programmeren makkelijk?</a:t>
            </a:r>
          </a:p>
          <a:p>
            <a:pPr lvl="1"/>
            <a:r>
              <a:rPr lang="nl-NL" sz="3200" dirty="0">
                <a:latin typeface="Berlin Sans FB Demi"/>
                <a:cs typeface="Calibri" panose="020F0502020204030204"/>
              </a:rPr>
              <a:t>Tips en trucjes</a:t>
            </a:r>
          </a:p>
          <a:p>
            <a:pPr lvl="1"/>
            <a:r>
              <a:rPr lang="nl-NL" sz="3200" dirty="0">
                <a:latin typeface="Berlin Sans FB Demi"/>
                <a:cs typeface="Calibri" panose="020F0502020204030204"/>
              </a:rPr>
              <a:t>Mijn programma's</a:t>
            </a:r>
          </a:p>
        </p:txBody>
      </p:sp>
    </p:spTree>
    <p:extLst>
      <p:ext uri="{BB962C8B-B14F-4D97-AF65-F5344CB8AC3E}">
        <p14:creationId xmlns:p14="http://schemas.microsoft.com/office/powerpoint/2010/main" val="28480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448988-FB68-4E01-B61B-CE332A2DF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6000" dirty="0">
                <a:latin typeface="Berlin Sans FB Demi"/>
                <a:cs typeface="Calibri Light"/>
              </a:rPr>
              <a:t>Wat is programmeren?</a:t>
            </a:r>
            <a:endParaRPr lang="nl-NL" dirty="0">
              <a:cs typeface="Calibri Ligh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2FD13A7-7141-4846-AC08-EFD85D95B6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lvl="1"/>
            <a:r>
              <a:rPr lang="nl-NL" sz="3200" dirty="0">
                <a:latin typeface="Berlin Sans FB Demi"/>
                <a:cs typeface="Calibri"/>
              </a:rPr>
              <a:t>Alles geprogrammeerd</a:t>
            </a:r>
          </a:p>
          <a:p>
            <a:pPr lvl="1"/>
            <a:r>
              <a:rPr lang="nl-NL" sz="3200" dirty="0">
                <a:latin typeface="Berlin Sans FB Demi"/>
                <a:cs typeface="Calibri"/>
              </a:rPr>
              <a:t>Allerlei apps</a:t>
            </a:r>
            <a:endParaRPr lang="nl-NL" dirty="0">
              <a:cs typeface="Calibri"/>
            </a:endParaRPr>
          </a:p>
          <a:p>
            <a:pPr lvl="1"/>
            <a:r>
              <a:rPr lang="nl-NL" sz="3200" dirty="0">
                <a:latin typeface="Berlin Sans FB Demi"/>
                <a:cs typeface="Calibri"/>
              </a:rPr>
              <a:t>Welke programmeertaal</a:t>
            </a:r>
          </a:p>
          <a:p>
            <a:pPr lvl="1"/>
            <a:r>
              <a:rPr lang="nl-NL" sz="3200" dirty="0">
                <a:latin typeface="Berlin Sans FB Demi"/>
                <a:cs typeface="Calibri"/>
              </a:rPr>
              <a:t>Typen</a:t>
            </a:r>
            <a:endParaRPr lang="nl-NL" sz="3200" dirty="0">
              <a:ea typeface="+mn-lt"/>
              <a:cs typeface="+mn-lt"/>
            </a:endParaRPr>
          </a:p>
          <a:p>
            <a:pPr lvl="1"/>
            <a:r>
              <a:rPr lang="nl-NL" sz="3200" dirty="0">
                <a:latin typeface="Berlin Sans FB Demi"/>
                <a:cs typeface="Calibri"/>
              </a:rPr>
              <a:t>Testen</a:t>
            </a:r>
          </a:p>
          <a:p>
            <a:pPr lvl="1"/>
            <a:r>
              <a:rPr lang="nl-NL" sz="3200" dirty="0">
                <a:latin typeface="Berlin Sans FB Demi"/>
              </a:rPr>
              <a:t>Runnen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E0D62B3-A012-400A-9E4E-23710B316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2035" y="2630452"/>
            <a:ext cx="3856382" cy="3778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CE60EFAE-0D44-416D-8D6F-99A8F88E658A}"/>
              </a:ext>
            </a:extLst>
          </p:cNvPr>
          <p:cNvSpPr txBox="1"/>
          <p:nvPr/>
        </p:nvSpPr>
        <p:spPr>
          <a:xfrm>
            <a:off x="7664727" y="3264879"/>
            <a:ext cx="3856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latin typeface="Berlin Sans FB Demi" panose="020E0802020502020306" pitchFamily="34" charset="0"/>
              </a:rPr>
              <a:t>Runnen</a:t>
            </a:r>
          </a:p>
        </p:txBody>
      </p:sp>
    </p:spTree>
    <p:extLst>
      <p:ext uri="{BB962C8B-B14F-4D97-AF65-F5344CB8AC3E}">
        <p14:creationId xmlns:p14="http://schemas.microsoft.com/office/powerpoint/2010/main" val="244123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A6F9E95-6C2B-49BC-9145-38C4093FF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nl-NL" sz="6000" dirty="0">
                <a:latin typeface="Berlin Sans FB Demi"/>
                <a:cs typeface="Calibri Light"/>
              </a:rPr>
              <a:t>De verschillende programmeertalen</a:t>
            </a:r>
            <a:endParaRPr lang="nl-NL" dirty="0">
              <a:cs typeface="Calibri Light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E61EF94-52D2-4BDB-A975-E92A0038D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nl-NL" sz="3200" dirty="0">
                <a:latin typeface="Berlin Sans FB Demi"/>
                <a:cs typeface="Calibri"/>
              </a:rPr>
              <a:t>Python</a:t>
            </a:r>
            <a:endParaRPr lang="nl-NL" sz="3200" dirty="0">
              <a:latin typeface="Calibri" panose="020F0502020204030204"/>
              <a:cs typeface="Calibri"/>
            </a:endParaRPr>
          </a:p>
          <a:p>
            <a:r>
              <a:rPr lang="nl-NL" sz="3200" dirty="0">
                <a:latin typeface="Berlin Sans FB Demi"/>
                <a:cs typeface="Calibri"/>
              </a:rPr>
              <a:t>Html</a:t>
            </a:r>
          </a:p>
          <a:p>
            <a:r>
              <a:rPr lang="nl-NL" sz="3200" dirty="0">
                <a:latin typeface="Berlin Sans FB Demi"/>
                <a:cs typeface="Calibri"/>
              </a:rPr>
              <a:t>Scratch</a:t>
            </a:r>
          </a:p>
          <a:p>
            <a:r>
              <a:rPr lang="nl-NL" sz="3200" dirty="0">
                <a:latin typeface="Berlin Sans FB Demi"/>
                <a:cs typeface="Calibri"/>
              </a:rPr>
              <a:t>JavaScript</a:t>
            </a:r>
          </a:p>
          <a:p>
            <a:r>
              <a:rPr lang="nl-NL" sz="3200" dirty="0">
                <a:latin typeface="Berlin Sans FB Demi"/>
                <a:cs typeface="Calibri"/>
              </a:rPr>
              <a:t>C++</a:t>
            </a:r>
          </a:p>
          <a:p>
            <a:r>
              <a:rPr lang="nl-NL" sz="3200" dirty="0">
                <a:latin typeface="Berlin Sans FB Demi"/>
                <a:cs typeface="Calibri"/>
              </a:rPr>
              <a:t>C#</a:t>
            </a:r>
          </a:p>
          <a:p>
            <a:r>
              <a:rPr lang="nl-NL" sz="3200" dirty="0">
                <a:latin typeface="Berlin Sans FB Demi"/>
                <a:cs typeface="Calibri"/>
              </a:rPr>
              <a:t>Php</a:t>
            </a:r>
          </a:p>
          <a:p>
            <a:r>
              <a:rPr lang="nl-NL" sz="3200" dirty="0">
                <a:latin typeface="Berlin Sans FB Demi"/>
                <a:cs typeface="Calibri"/>
              </a:rPr>
              <a:t>Ajax</a:t>
            </a:r>
          </a:p>
        </p:txBody>
      </p:sp>
      <p:pic>
        <p:nvPicPr>
          <p:cNvPr id="8" name="Afbeelding 8">
            <a:extLst>
              <a:ext uri="{FF2B5EF4-FFF2-40B4-BE49-F238E27FC236}">
                <a16:creationId xmlns:a16="http://schemas.microsoft.com/office/drawing/2014/main" id="{89957D36-15A1-41D9-AF8C-093F54806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286" y="2183864"/>
            <a:ext cx="1632847" cy="1512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Afbeelding 9">
            <a:extLst>
              <a:ext uri="{FF2B5EF4-FFF2-40B4-BE49-F238E27FC236}">
                <a16:creationId xmlns:a16="http://schemas.microsoft.com/office/drawing/2014/main" id="{16FD2A25-FAEF-4324-873D-7E68E7F95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7792" y="4054558"/>
            <a:ext cx="1645353" cy="1512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Afbeelding 11">
            <a:extLst>
              <a:ext uri="{FF2B5EF4-FFF2-40B4-BE49-F238E27FC236}">
                <a16:creationId xmlns:a16="http://schemas.microsoft.com/office/drawing/2014/main" id="{45AABF11-781D-4D1B-94BA-96CD59488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226" y="2142768"/>
            <a:ext cx="1711213" cy="15535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9E869F8-F80E-4945-9F04-51537DF47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3764" y="4071229"/>
            <a:ext cx="1713983" cy="1536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76682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602DB1-EB79-4827-AE97-3E0CA2DC5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224" y="233539"/>
            <a:ext cx="10515600" cy="1325563"/>
          </a:xfrm>
        </p:spPr>
        <p:txBody>
          <a:bodyPr/>
          <a:lstStyle/>
          <a:p>
            <a:pPr algn="ctr"/>
            <a:r>
              <a:rPr lang="nl-NL" sz="6000" dirty="0">
                <a:latin typeface="Berlin Sans FB Demi"/>
                <a:cs typeface="Calibri Light" panose="020F0302020204030204"/>
              </a:rPr>
              <a:t>Verschillende editors</a:t>
            </a:r>
            <a:endParaRPr lang="nl-NL" dirty="0">
              <a:cs typeface="Calibri Light" panose="020F0302020204030204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78485B1-3A07-497B-B66B-593032EBB1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sz="3200" dirty="0">
                <a:latin typeface="Berlin Sans FB Demi"/>
              </a:rPr>
              <a:t>Visual Studio Code</a:t>
            </a:r>
          </a:p>
          <a:p>
            <a:r>
              <a:rPr lang="nl-NL" sz="3200" dirty="0">
                <a:latin typeface="Berlin Sans FB Demi"/>
              </a:rPr>
              <a:t> Microsoft Visual Studio:</a:t>
            </a:r>
          </a:p>
          <a:p>
            <a:pPr lvl="2"/>
            <a:r>
              <a:rPr lang="nl-NL" sz="3200" dirty="0">
                <a:latin typeface="Berlin Sans FB Demi"/>
              </a:rPr>
              <a:t>Microsoft Visual Studio 2015</a:t>
            </a:r>
            <a:endParaRPr lang="nl-NL" sz="2400" dirty="0">
              <a:latin typeface="Berlin Sans FB Demi"/>
            </a:endParaRPr>
          </a:p>
          <a:p>
            <a:pPr lvl="2"/>
            <a:r>
              <a:rPr lang="nl-NL" sz="3200" dirty="0">
                <a:latin typeface="Berlin Sans FB Demi"/>
              </a:rPr>
              <a:t>Microsoft Visual Studio 2017</a:t>
            </a:r>
          </a:p>
          <a:p>
            <a:pPr lvl="2"/>
            <a:r>
              <a:rPr lang="nl-NL" sz="3200" dirty="0">
                <a:latin typeface="Berlin Sans FB Demi"/>
              </a:rPr>
              <a:t>Microsoft Visual Studio 2019</a:t>
            </a:r>
          </a:p>
          <a:p>
            <a:r>
              <a:rPr lang="nl-NL" sz="3200" dirty="0">
                <a:latin typeface="Berlin Sans FB Demi"/>
              </a:rPr>
              <a:t>Notepad</a:t>
            </a:r>
          </a:p>
          <a:p>
            <a:r>
              <a:rPr lang="nl-NL" sz="3200" dirty="0">
                <a:latin typeface="Berlin Sans FB Demi"/>
              </a:rPr>
              <a:t>Idle</a:t>
            </a:r>
          </a:p>
        </p:txBody>
      </p:sp>
      <p:pic>
        <p:nvPicPr>
          <p:cNvPr id="6" name="Afbeelding 6">
            <a:extLst>
              <a:ext uri="{FF2B5EF4-FFF2-40B4-BE49-F238E27FC236}">
                <a16:creationId xmlns:a16="http://schemas.microsoft.com/office/drawing/2014/main" id="{FA6DE5D3-0013-42BC-A68B-2C5D0EF45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8924" y="4553153"/>
            <a:ext cx="697564" cy="676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Afbeelding 11">
            <a:extLst>
              <a:ext uri="{FF2B5EF4-FFF2-40B4-BE49-F238E27FC236}">
                <a16:creationId xmlns:a16="http://schemas.microsoft.com/office/drawing/2014/main" id="{826BF266-D28F-49F3-A445-3024558886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6048" y="4528699"/>
            <a:ext cx="782614" cy="7211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Afbeelding 12">
            <a:extLst>
              <a:ext uri="{FF2B5EF4-FFF2-40B4-BE49-F238E27FC236}">
                <a16:creationId xmlns:a16="http://schemas.microsoft.com/office/drawing/2014/main" id="{5CCC8FDA-0469-43D7-861F-846BFB5836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7912" y="4528699"/>
            <a:ext cx="904024" cy="720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5003C65-6668-4F8F-B9C5-B57E64E84DAB}"/>
              </a:ext>
            </a:extLst>
          </p:cNvPr>
          <p:cNvSpPr txBox="1"/>
          <p:nvPr/>
        </p:nvSpPr>
        <p:spPr>
          <a:xfrm>
            <a:off x="8917357" y="1213850"/>
            <a:ext cx="236741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3200" dirty="0">
                <a:latin typeface="Berlin Sans FB Demi"/>
                <a:cs typeface="Calibri"/>
              </a:rPr>
              <a:t>Visual Studio Code</a:t>
            </a:r>
            <a:endParaRPr lang="nl-NL" dirty="0">
              <a:latin typeface="Berlin Sans FB Demi"/>
              <a:cs typeface="Calibri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E3E338CB-7995-47F0-94AE-AAF69854545E}"/>
              </a:ext>
            </a:extLst>
          </p:cNvPr>
          <p:cNvSpPr txBox="1"/>
          <p:nvPr/>
        </p:nvSpPr>
        <p:spPr>
          <a:xfrm>
            <a:off x="8778397" y="3517465"/>
            <a:ext cx="274319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3200" dirty="0">
                <a:latin typeface="Berlin Sans FB Demi"/>
                <a:cs typeface="Calibri"/>
              </a:rPr>
              <a:t>Microsoft Visual Studio</a:t>
            </a:r>
            <a:endParaRPr lang="nl-NL" dirty="0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6745C238-57DB-44EF-AF41-ADBEB212A415}"/>
              </a:ext>
            </a:extLst>
          </p:cNvPr>
          <p:cNvSpPr txBox="1"/>
          <p:nvPr/>
        </p:nvSpPr>
        <p:spPr>
          <a:xfrm>
            <a:off x="8388919" y="5194779"/>
            <a:ext cx="1010429" cy="10772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3200" dirty="0">
                <a:latin typeface="Berlin Sans FB Demi"/>
                <a:cs typeface="Calibri"/>
              </a:rPr>
              <a:t>2015  </a:t>
            </a:r>
            <a:endParaRPr lang="nl-NL" dirty="0">
              <a:cs typeface="Calibri"/>
            </a:endParaRP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87307116-75BD-4658-BA52-1B66F9F4C1D9}"/>
              </a:ext>
            </a:extLst>
          </p:cNvPr>
          <p:cNvSpPr txBox="1"/>
          <p:nvPr/>
        </p:nvSpPr>
        <p:spPr>
          <a:xfrm>
            <a:off x="10490939" y="5194779"/>
            <a:ext cx="114613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3200" dirty="0">
                <a:latin typeface="Berlin Sans FB Demi"/>
                <a:cs typeface="Calibri"/>
              </a:rPr>
              <a:t>2019</a:t>
            </a:r>
            <a:endParaRPr lang="nl-NL" dirty="0">
              <a:cs typeface="Calibri"/>
            </a:endParaRPr>
          </a:p>
        </p:txBody>
      </p:sp>
      <p:pic>
        <p:nvPicPr>
          <p:cNvPr id="15" name="Afbeelding 15" descr="Afbeelding met tekst, kist&#10;&#10;Automatisch gegenereerde beschrijving">
            <a:extLst>
              <a:ext uri="{FF2B5EF4-FFF2-40B4-BE49-F238E27FC236}">
                <a16:creationId xmlns:a16="http://schemas.microsoft.com/office/drawing/2014/main" id="{F4E36D76-4251-4FEC-BF2D-B999DB507F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6805" y="1339567"/>
            <a:ext cx="1241511" cy="10682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Afbeelding 17">
            <a:extLst>
              <a:ext uri="{FF2B5EF4-FFF2-40B4-BE49-F238E27FC236}">
                <a16:creationId xmlns:a16="http://schemas.microsoft.com/office/drawing/2014/main" id="{FFB72D79-88FA-47EB-A82E-8BB1C9FDA6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8810" y="2290371"/>
            <a:ext cx="1209283" cy="10559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993F9D92-F203-4CA2-94E4-3749B1271226}"/>
              </a:ext>
            </a:extLst>
          </p:cNvPr>
          <p:cNvSpPr txBox="1"/>
          <p:nvPr/>
        </p:nvSpPr>
        <p:spPr>
          <a:xfrm>
            <a:off x="5475960" y="2024432"/>
            <a:ext cx="2743199" cy="8617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nl-NL" dirty="0">
              <a:cs typeface="Calibri"/>
            </a:endParaRPr>
          </a:p>
          <a:p>
            <a:pPr algn="ctr"/>
            <a:r>
              <a:rPr lang="nl-NL" sz="3200" dirty="0">
                <a:latin typeface="Berlin Sans FB Demi"/>
                <a:cs typeface="Calibri"/>
              </a:rPr>
              <a:t>Notepad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F9572F0-34EA-4663-8F86-168BE2AF0BA4}"/>
              </a:ext>
            </a:extLst>
          </p:cNvPr>
          <p:cNvSpPr txBox="1"/>
          <p:nvPr/>
        </p:nvSpPr>
        <p:spPr>
          <a:xfrm>
            <a:off x="9438410" y="5194779"/>
            <a:ext cx="10030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latin typeface="Berlin Sans FB Demi" panose="020E0802020502020306" pitchFamily="34" charset="0"/>
              </a:rPr>
              <a:t>2017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A0A85B0D-1484-4B20-BE51-03115B11B8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5960" y="4594683"/>
            <a:ext cx="1188419" cy="1208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FC0889AA-078A-4FB7-9FC0-F2E6690567A2}"/>
              </a:ext>
            </a:extLst>
          </p:cNvPr>
          <p:cNvSpPr txBox="1"/>
          <p:nvPr/>
        </p:nvSpPr>
        <p:spPr>
          <a:xfrm>
            <a:off x="5421545" y="5833850"/>
            <a:ext cx="13489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latin typeface="Berlin Sans FB Demi" panose="020E0802020502020306" pitchFamily="34" charset="0"/>
              </a:rPr>
              <a:t>Idle</a:t>
            </a:r>
          </a:p>
        </p:txBody>
      </p:sp>
    </p:spTree>
    <p:extLst>
      <p:ext uri="{BB962C8B-B14F-4D97-AF65-F5344CB8AC3E}">
        <p14:creationId xmlns:p14="http://schemas.microsoft.com/office/powerpoint/2010/main" val="205762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4" grpId="0"/>
      <p:bldP spid="18" grpId="0"/>
      <p:bldP spid="4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43811D-A785-4D0B-9B1F-31EC13582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6000" dirty="0">
                <a:latin typeface="Berlin Sans FB Demi"/>
                <a:cs typeface="Calibri Light" panose="020F0302020204030204"/>
              </a:rPr>
              <a:t>Is programmeren makkelijk?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6468614-646C-4EC8-A709-492205CF02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sz="3200" dirty="0">
                <a:latin typeface="Berlin Sans FB Demi"/>
              </a:rPr>
              <a:t>Programmeertaal</a:t>
            </a:r>
          </a:p>
          <a:p>
            <a:r>
              <a:rPr lang="nl-NL" sz="3200" dirty="0">
                <a:latin typeface="Berlin Sans FB Demi"/>
              </a:rPr>
              <a:t>Leren</a:t>
            </a:r>
          </a:p>
          <a:p>
            <a:r>
              <a:rPr lang="nl-NL" sz="3200" dirty="0">
                <a:latin typeface="Berlin Sans FB Demi"/>
              </a:rPr>
              <a:t>Willen</a:t>
            </a:r>
          </a:p>
          <a:p>
            <a:r>
              <a:rPr lang="nl-NL" sz="3200" dirty="0">
                <a:latin typeface="Berlin Sans FB Demi"/>
              </a:rPr>
              <a:t>Makkelijk</a:t>
            </a:r>
          </a:p>
        </p:txBody>
      </p:sp>
      <p:pic>
        <p:nvPicPr>
          <p:cNvPr id="4" name="Afbeelding 4" descr="vinkje • Micros Internetdiensten B.V.">
            <a:extLst>
              <a:ext uri="{FF2B5EF4-FFF2-40B4-BE49-F238E27FC236}">
                <a16:creationId xmlns:a16="http://schemas.microsoft.com/office/drawing/2014/main" id="{65F8C078-C3F3-4906-AD59-D7930878A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2893" y="2080552"/>
            <a:ext cx="6010404" cy="35006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4393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23E554-060E-406B-81C3-B051CED12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6000" dirty="0">
                <a:latin typeface="Berlin Sans FB Demi"/>
                <a:cs typeface="Calibri Light" panose="020F0302020204030204"/>
              </a:rPr>
              <a:t>Tips en truckjes</a:t>
            </a:r>
            <a:endParaRPr lang="nl-NL" dirty="0">
              <a:cs typeface="Calibri Light" panose="020F0302020204030204"/>
            </a:endParaRP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8F436C4-EAC0-419C-B56E-027C376D70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l-NL" sz="3200" dirty="0">
                <a:latin typeface="Berlin Sans FB Demi"/>
              </a:rPr>
              <a:t>Tab-truckje</a:t>
            </a:r>
          </a:p>
          <a:p>
            <a:r>
              <a:rPr lang="nl-NL" sz="3200" dirty="0">
                <a:latin typeface="Berlin Sans FB Demi"/>
              </a:rPr>
              <a:t>Commentaar</a:t>
            </a:r>
          </a:p>
        </p:txBody>
      </p:sp>
      <p:pic>
        <p:nvPicPr>
          <p:cNvPr id="4" name="Afbeelding 4" descr="Afbeelding met tekst, apparaat, meter&#10;&#10;Automatisch gegenereerde beschrijving">
            <a:extLst>
              <a:ext uri="{FF2B5EF4-FFF2-40B4-BE49-F238E27FC236}">
                <a16:creationId xmlns:a16="http://schemas.microsoft.com/office/drawing/2014/main" id="{64A81AE6-9392-4515-9868-7A4612F32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2331" y="1823394"/>
            <a:ext cx="1781175" cy="7810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7572E7A-AC91-48E5-ADA6-059270AD6D02}"/>
              </a:ext>
            </a:extLst>
          </p:cNvPr>
          <p:cNvSpPr txBox="1"/>
          <p:nvPr/>
        </p:nvSpPr>
        <p:spPr>
          <a:xfrm>
            <a:off x="8400676" y="2789213"/>
            <a:ext cx="244457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l-NL" sz="3200" dirty="0">
                <a:latin typeface="Berlin Sans FB Demi"/>
                <a:cs typeface="Calibri"/>
              </a:rPr>
              <a:t>Tab-truckje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9652CF29-0F3D-4B66-9C3A-F2CD4DF2E34D}"/>
              </a:ext>
            </a:extLst>
          </p:cNvPr>
          <p:cNvSpPr txBox="1"/>
          <p:nvPr/>
        </p:nvSpPr>
        <p:spPr>
          <a:xfrm>
            <a:off x="8388951" y="4156761"/>
            <a:ext cx="2980036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3200" dirty="0">
                <a:latin typeface="Berlin Sans FB Demi"/>
                <a:cs typeface="Calibri"/>
              </a:rPr>
              <a:t>Commentaar</a:t>
            </a:r>
          </a:p>
        </p:txBody>
      </p:sp>
      <p:pic>
        <p:nvPicPr>
          <p:cNvPr id="8" name="Afbeelding 8">
            <a:extLst>
              <a:ext uri="{FF2B5EF4-FFF2-40B4-BE49-F238E27FC236}">
                <a16:creationId xmlns:a16="http://schemas.microsoft.com/office/drawing/2014/main" id="{D57EA0D1-3639-4730-8527-00A823DD0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392" y="3332076"/>
            <a:ext cx="1029729" cy="719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AFF375BE-A6C6-4C34-8264-C2194880FC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0986" y="3318947"/>
            <a:ext cx="1009650" cy="7143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0668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8334A5-BCB9-471D-875B-67763BB3F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6000" dirty="0">
                <a:latin typeface="Berlin Sans FB Demi"/>
                <a:cs typeface="Calibri Light" panose="020F0302020204030204"/>
              </a:rPr>
              <a:t>Mijn programma’s (1)</a:t>
            </a:r>
            <a:endParaRPr lang="nl-NL" dirty="0">
              <a:cs typeface="Calibri Light" panose="020F0302020204030204"/>
            </a:endParaRPr>
          </a:p>
        </p:txBody>
      </p:sp>
      <p:pic>
        <p:nvPicPr>
          <p:cNvPr id="4" name="Schermopname maken 6">
            <a:hlinkClick r:id="" action="ppaction://media"/>
            <a:extLst>
              <a:ext uri="{FF2B5EF4-FFF2-40B4-BE49-F238E27FC236}">
                <a16:creationId xmlns:a16="http://schemas.microsoft.com/office/drawing/2014/main" id="{BD483339-3124-4A9B-99AB-9E634EF160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1731" y="1690688"/>
            <a:ext cx="9328538" cy="4903787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86834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1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158</Words>
  <Application>Microsoft Office PowerPoint</Application>
  <PresentationFormat>Breedbeeld</PresentationFormat>
  <Paragraphs>72</Paragraphs>
  <Slides>17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2" baseType="lpstr">
      <vt:lpstr>Arial</vt:lpstr>
      <vt:lpstr>Berlin Sans FB Demi</vt:lpstr>
      <vt:lpstr>Calibri</vt:lpstr>
      <vt:lpstr>Calibri Light</vt:lpstr>
      <vt:lpstr>Office Theme</vt:lpstr>
      <vt:lpstr>Programmeren</vt:lpstr>
      <vt:lpstr>Tussendoor…</vt:lpstr>
      <vt:lpstr>Inleiding</vt:lpstr>
      <vt:lpstr>Wat is programmeren?</vt:lpstr>
      <vt:lpstr>De verschillende programmeertalen</vt:lpstr>
      <vt:lpstr>Verschillende editors</vt:lpstr>
      <vt:lpstr>Is programmeren makkelijk?</vt:lpstr>
      <vt:lpstr>Tips en truckjes</vt:lpstr>
      <vt:lpstr>Mijn programma’s (1)</vt:lpstr>
      <vt:lpstr>Mijn programma’s (2)</vt:lpstr>
      <vt:lpstr>Mijn programma’s (3)</vt:lpstr>
      <vt:lpstr>Quiz Vraag 1</vt:lpstr>
      <vt:lpstr>Quiz Vraag 2</vt:lpstr>
      <vt:lpstr>Quiz Vraag 3</vt:lpstr>
      <vt:lpstr>Quiz Vraag 4</vt:lpstr>
      <vt:lpstr>Vragen, tips of tops?</vt:lpstr>
      <vt:lpstr>Klaar!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/>
  <cp:lastModifiedBy>Willem-Jan Erkens</cp:lastModifiedBy>
  <cp:revision>500</cp:revision>
  <dcterms:created xsi:type="dcterms:W3CDTF">2021-05-18T13:15:42Z</dcterms:created>
  <dcterms:modified xsi:type="dcterms:W3CDTF">2021-06-04T14:09:03Z</dcterms:modified>
</cp:coreProperties>
</file>